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handoutMasterIdLst>
    <p:handoutMasterId r:id="rId31"/>
  </p:handoutMasterIdLst>
  <p:sldIdLst>
    <p:sldId id="259" r:id="rId2"/>
    <p:sldId id="304" r:id="rId3"/>
    <p:sldId id="269" r:id="rId4"/>
    <p:sldId id="265" r:id="rId5"/>
    <p:sldId id="308" r:id="rId6"/>
    <p:sldId id="307" r:id="rId7"/>
    <p:sldId id="309" r:id="rId8"/>
    <p:sldId id="303" r:id="rId9"/>
    <p:sldId id="266" r:id="rId10"/>
    <p:sldId id="267" r:id="rId11"/>
    <p:sldId id="268" r:id="rId12"/>
    <p:sldId id="285" r:id="rId13"/>
    <p:sldId id="270" r:id="rId14"/>
    <p:sldId id="271" r:id="rId15"/>
    <p:sldId id="284" r:id="rId16"/>
    <p:sldId id="289" r:id="rId17"/>
    <p:sldId id="292" r:id="rId18"/>
    <p:sldId id="290" r:id="rId19"/>
    <p:sldId id="287" r:id="rId20"/>
    <p:sldId id="283" r:id="rId21"/>
    <p:sldId id="313" r:id="rId22"/>
    <p:sldId id="274" r:id="rId23"/>
    <p:sldId id="279" r:id="rId24"/>
    <p:sldId id="278" r:id="rId25"/>
    <p:sldId id="277" r:id="rId26"/>
    <p:sldId id="312" r:id="rId27"/>
    <p:sldId id="281" r:id="rId28"/>
    <p:sldId id="294"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10CCA83-C54C-DD2F-9585-4F4BC172B638}" name="CREMINS, Kathryn (NHS HERTFORDSHIRE AND WEST ESSEX ICB - 06N)" initials="CK(HAWEI0" userId="S::kathryn.cremins@nhs.net::483b0c2b-c155-4bae-baf8-c180bebb625b" providerId="AD"/>
  <p188:author id="{3302F7B6-736B-3506-F2C0-2F4D9A4A575F}" name="BLOOMFIELD, Beryl (NHS HERTFORDSHIRE AND WEST ESSEX ICB - 06N)" initials="BB(HAWEI0" userId="S::beryl.bloomfield@nhs.net::f9b4a3b8-7666-46c2-9293-d1ed7d0dcd7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00"/>
    <a:srgbClr val="E33096"/>
    <a:srgbClr val="913ECF"/>
    <a:srgbClr val="FFD863"/>
    <a:srgbClr val="FFC000"/>
    <a:srgbClr val="43BA75"/>
    <a:srgbClr val="AE2573"/>
    <a:srgbClr val="FFA000"/>
    <a:srgbClr val="F46403"/>
    <a:srgbClr val="7030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57" autoAdjust="0"/>
    <p:restoredTop sz="96327"/>
  </p:normalViewPr>
  <p:slideViewPr>
    <p:cSldViewPr snapToGrid="0" snapToObjects="1">
      <p:cViewPr varScale="1">
        <p:scale>
          <a:sx n="109" d="100"/>
          <a:sy n="109" d="100"/>
        </p:scale>
        <p:origin x="906" y="108"/>
      </p:cViewPr>
      <p:guideLst/>
    </p:cSldViewPr>
  </p:slideViewPr>
  <p:notesTextViewPr>
    <p:cViewPr>
      <p:scale>
        <a:sx n="1" d="1"/>
        <a:sy n="1" d="1"/>
      </p:scale>
      <p:origin x="0" y="0"/>
    </p:cViewPr>
  </p:notesTextViewPr>
  <p:sorterViewPr>
    <p:cViewPr>
      <p:scale>
        <a:sx n="75" d="100"/>
        <a:sy n="75" d="100"/>
      </p:scale>
      <p:origin x="0" y="-269"/>
    </p:cViewPr>
  </p:sorterViewPr>
  <p:notesViewPr>
    <p:cSldViewPr snapToGrid="0" snapToObjects="1">
      <p:cViewPr varScale="1">
        <p:scale>
          <a:sx n="161" d="100"/>
          <a:sy n="161" d="100"/>
        </p:scale>
        <p:origin x="4528" y="2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2B3C2E5-609B-2AC9-37F2-E419E35197F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303A50D9-E3C1-FABB-F749-8A1FE369F5F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81D14CB-FE29-1C47-A861-C81FA133B93B}" type="datetimeFigureOut">
              <a:rPr lang="en-GB" smtClean="0"/>
              <a:t>27/06/2024</a:t>
            </a:fld>
            <a:endParaRPr lang="en-GB" dirty="0"/>
          </a:p>
        </p:txBody>
      </p:sp>
      <p:sp>
        <p:nvSpPr>
          <p:cNvPr id="4" name="Footer Placeholder 3">
            <a:extLst>
              <a:ext uri="{FF2B5EF4-FFF2-40B4-BE49-F238E27FC236}">
                <a16:creationId xmlns:a16="http://schemas.microsoft.com/office/drawing/2014/main" id="{14E69ED6-3428-11DE-120F-E543F17A516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D68C49FD-CAD4-C276-D721-975C80479D1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89FC188-D68D-1A45-919E-58C8D178C492}" type="slidenum">
              <a:rPr lang="en-GB" smtClean="0"/>
              <a:t>‹#›</a:t>
            </a:fld>
            <a:endParaRPr lang="en-GB" dirty="0"/>
          </a:p>
        </p:txBody>
      </p:sp>
    </p:spTree>
    <p:extLst>
      <p:ext uri="{BB962C8B-B14F-4D97-AF65-F5344CB8AC3E}">
        <p14:creationId xmlns:p14="http://schemas.microsoft.com/office/powerpoint/2010/main" val="19059833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B52EC2-C4C2-475D-8C5A-192F67F6FCE0}" type="datetimeFigureOut">
              <a:rPr lang="en-GB" smtClean="0"/>
              <a:t>27/06/2024</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CF5A51-A160-46D4-BAF1-AA8E5B3B32E1}" type="slidenum">
              <a:rPr lang="en-GB" smtClean="0"/>
              <a:t>‹#›</a:t>
            </a:fld>
            <a:endParaRPr lang="en-GB" dirty="0"/>
          </a:p>
        </p:txBody>
      </p:sp>
    </p:spTree>
    <p:extLst>
      <p:ext uri="{BB962C8B-B14F-4D97-AF65-F5344CB8AC3E}">
        <p14:creationId xmlns:p14="http://schemas.microsoft.com/office/powerpoint/2010/main" val="238011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6FC33464-0FEC-68D9-AA1F-C29BB74A0C9B}"/>
              </a:ext>
            </a:extLst>
          </p:cNvPr>
          <p:cNvSpPr/>
          <p:nvPr userDrawn="1"/>
        </p:nvSpPr>
        <p:spPr>
          <a:xfrm>
            <a:off x="0" y="0"/>
            <a:ext cx="12192000" cy="16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18BE5B0C-C28C-9063-C2B2-DF97255C48C4}"/>
              </a:ext>
            </a:extLst>
          </p:cNvPr>
          <p:cNvSpPr>
            <a:spLocks noGrp="1"/>
          </p:cNvSpPr>
          <p:nvPr>
            <p:ph type="ctrTitle"/>
          </p:nvPr>
        </p:nvSpPr>
        <p:spPr>
          <a:xfrm>
            <a:off x="453600" y="1947920"/>
            <a:ext cx="5371200" cy="1961679"/>
          </a:xfrm>
        </p:spPr>
        <p:txBody>
          <a:bodyPr anchor="b">
            <a:normAutofit/>
          </a:bodyPr>
          <a:lstStyle>
            <a:lvl1pPr algn="l">
              <a:defRPr sz="2400">
                <a:solidFill>
                  <a:schemeClr val="bg1"/>
                </a:solidFill>
              </a:defRPr>
            </a:lvl1pPr>
          </a:lstStyle>
          <a:p>
            <a:r>
              <a:rPr lang="en-GB" dirty="0"/>
              <a:t>Click to edit Master title style</a:t>
            </a:r>
          </a:p>
        </p:txBody>
      </p:sp>
      <p:sp>
        <p:nvSpPr>
          <p:cNvPr id="3" name="Subtitle 2">
            <a:extLst>
              <a:ext uri="{FF2B5EF4-FFF2-40B4-BE49-F238E27FC236}">
                <a16:creationId xmlns:a16="http://schemas.microsoft.com/office/drawing/2014/main" id="{092E6076-F0F7-D954-8553-8E27913E9B57}"/>
              </a:ext>
            </a:extLst>
          </p:cNvPr>
          <p:cNvSpPr>
            <a:spLocks noGrp="1"/>
          </p:cNvSpPr>
          <p:nvPr>
            <p:ph type="subTitle" idx="1"/>
          </p:nvPr>
        </p:nvSpPr>
        <p:spPr>
          <a:xfrm>
            <a:off x="453600" y="4204800"/>
            <a:ext cx="5371200" cy="1053000"/>
          </a:xfr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
        <p:nvSpPr>
          <p:cNvPr id="4" name="Date Placeholder 3">
            <a:extLst>
              <a:ext uri="{FF2B5EF4-FFF2-40B4-BE49-F238E27FC236}">
                <a16:creationId xmlns:a16="http://schemas.microsoft.com/office/drawing/2014/main" id="{607A4F4E-EBD0-4398-E5CA-33B458F86DB2}"/>
              </a:ext>
            </a:extLst>
          </p:cNvPr>
          <p:cNvSpPr>
            <a:spLocks noGrp="1"/>
          </p:cNvSpPr>
          <p:nvPr>
            <p:ph type="dt" sz="half" idx="10"/>
          </p:nvPr>
        </p:nvSpPr>
        <p:spPr/>
        <p:txBody>
          <a:bodyPr/>
          <a:lstStyle>
            <a:lvl1pPr>
              <a:defRPr>
                <a:solidFill>
                  <a:schemeClr val="bg1"/>
                </a:solidFill>
              </a:defRPr>
            </a:lvl1pPr>
          </a:lstStyle>
          <a:p>
            <a:fld id="{E8FB2C52-EA41-6F47-9888-AA140085CA19}" type="datetimeFigureOut">
              <a:rPr lang="en-GB" smtClean="0"/>
              <a:pPr/>
              <a:t>27/06/2024</a:t>
            </a:fld>
            <a:endParaRPr lang="en-GB" dirty="0"/>
          </a:p>
        </p:txBody>
      </p:sp>
      <p:sp>
        <p:nvSpPr>
          <p:cNvPr id="5" name="Footer Placeholder 4">
            <a:extLst>
              <a:ext uri="{FF2B5EF4-FFF2-40B4-BE49-F238E27FC236}">
                <a16:creationId xmlns:a16="http://schemas.microsoft.com/office/drawing/2014/main" id="{3B344787-EC7B-7C8D-8914-F29CB9D1C933}"/>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AC8770B7-D587-3A7E-4AEE-8026B5CFA727}"/>
              </a:ext>
            </a:extLst>
          </p:cNvPr>
          <p:cNvSpPr>
            <a:spLocks noGrp="1"/>
          </p:cNvSpPr>
          <p:nvPr>
            <p:ph type="sldNum" sz="quarter" idx="12"/>
          </p:nvPr>
        </p:nvSpPr>
        <p:spPr/>
        <p:txBody>
          <a:bodyPr/>
          <a:lstStyle>
            <a:lvl1pPr>
              <a:defRPr>
                <a:solidFill>
                  <a:schemeClr val="bg1"/>
                </a:solidFill>
              </a:defRPr>
            </a:lvl1pPr>
          </a:lstStyle>
          <a:p>
            <a:fld id="{2052134C-DD39-9A46-9E9D-A910E1364561}" type="slidenum">
              <a:rPr lang="en-GB" smtClean="0"/>
              <a:pPr/>
              <a:t>‹#›</a:t>
            </a:fld>
            <a:endParaRPr lang="en-GB" dirty="0"/>
          </a:p>
        </p:txBody>
      </p:sp>
      <p:sp>
        <p:nvSpPr>
          <p:cNvPr id="10" name="Title 1">
            <a:extLst>
              <a:ext uri="{FF2B5EF4-FFF2-40B4-BE49-F238E27FC236}">
                <a16:creationId xmlns:a16="http://schemas.microsoft.com/office/drawing/2014/main" id="{CEFCA30A-4A91-AE7F-9BBE-45B4C84DB326}"/>
              </a:ext>
            </a:extLst>
          </p:cNvPr>
          <p:cNvSpPr txBox="1">
            <a:spLocks/>
          </p:cNvSpPr>
          <p:nvPr userDrawn="1"/>
        </p:nvSpPr>
        <p:spPr>
          <a:xfrm>
            <a:off x="370298" y="5735638"/>
            <a:ext cx="2819302" cy="72532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GB" sz="2200" dirty="0"/>
              <a:t>Working together</a:t>
            </a:r>
            <a:br>
              <a:rPr lang="en-GB" sz="2200" b="0" dirty="0"/>
            </a:br>
            <a:r>
              <a:rPr lang="en-GB" sz="2200" b="0" dirty="0"/>
              <a:t>for a healthier future</a:t>
            </a:r>
          </a:p>
        </p:txBody>
      </p:sp>
      <p:grpSp>
        <p:nvGrpSpPr>
          <p:cNvPr id="22" name="Group 21">
            <a:extLst>
              <a:ext uri="{FF2B5EF4-FFF2-40B4-BE49-F238E27FC236}">
                <a16:creationId xmlns:a16="http://schemas.microsoft.com/office/drawing/2014/main" id="{43569E4E-A10F-F5FC-5F9D-47AD78A780C1}"/>
              </a:ext>
            </a:extLst>
          </p:cNvPr>
          <p:cNvGrpSpPr/>
          <p:nvPr userDrawn="1"/>
        </p:nvGrpSpPr>
        <p:grpSpPr>
          <a:xfrm>
            <a:off x="6102830" y="694065"/>
            <a:ext cx="4699112" cy="5970259"/>
            <a:chOff x="6102830" y="694065"/>
            <a:chExt cx="4699112" cy="5970259"/>
          </a:xfrm>
        </p:grpSpPr>
        <p:grpSp>
          <p:nvGrpSpPr>
            <p:cNvPr id="12" name="Group 11">
              <a:extLst>
                <a:ext uri="{FF2B5EF4-FFF2-40B4-BE49-F238E27FC236}">
                  <a16:creationId xmlns:a16="http://schemas.microsoft.com/office/drawing/2014/main" id="{45E45926-0426-B18F-740C-87D85A61AEA9}"/>
                </a:ext>
              </a:extLst>
            </p:cNvPr>
            <p:cNvGrpSpPr/>
            <p:nvPr userDrawn="1"/>
          </p:nvGrpSpPr>
          <p:grpSpPr>
            <a:xfrm>
              <a:off x="6179124" y="2894519"/>
              <a:ext cx="2676876" cy="3113407"/>
              <a:chOff x="8526325" y="2717706"/>
              <a:chExt cx="1755642" cy="2041943"/>
            </a:xfrm>
          </p:grpSpPr>
          <p:sp>
            <p:nvSpPr>
              <p:cNvPr id="13" name="Freeform 12">
                <a:extLst>
                  <a:ext uri="{FF2B5EF4-FFF2-40B4-BE49-F238E27FC236}">
                    <a16:creationId xmlns:a16="http://schemas.microsoft.com/office/drawing/2014/main" id="{B59FBC28-51BA-935B-3C4B-3FD800C9653C}"/>
                  </a:ext>
                </a:extLst>
              </p:cNvPr>
              <p:cNvSpPr/>
              <p:nvPr/>
            </p:nvSpPr>
            <p:spPr>
              <a:xfrm>
                <a:off x="8526325" y="2717706"/>
                <a:ext cx="1698462" cy="986039"/>
              </a:xfrm>
              <a:custGeom>
                <a:avLst/>
                <a:gdLst/>
                <a:ahLst/>
                <a:cxnLst>
                  <a:cxn ang="3cd4">
                    <a:pos x="hc" y="t"/>
                  </a:cxn>
                  <a:cxn ang="cd2">
                    <a:pos x="l" y="vc"/>
                  </a:cxn>
                  <a:cxn ang="cd4">
                    <a:pos x="hc" y="b"/>
                  </a:cxn>
                  <a:cxn ang="0">
                    <a:pos x="r" y="vc"/>
                  </a:cxn>
                </a:cxnLst>
                <a:rect l="l" t="t" r="r" b="b"/>
                <a:pathLst>
                  <a:path w="6016" h="3493">
                    <a:moveTo>
                      <a:pt x="5975" y="1688"/>
                    </a:moveTo>
                    <a:lnTo>
                      <a:pt x="4734" y="975"/>
                    </a:lnTo>
                    <a:lnTo>
                      <a:pt x="4734" y="975"/>
                    </a:lnTo>
                    <a:lnTo>
                      <a:pt x="4693" y="954"/>
                    </a:lnTo>
                    <a:lnTo>
                      <a:pt x="4638" y="947"/>
                    </a:lnTo>
                    <a:lnTo>
                      <a:pt x="4582" y="954"/>
                    </a:lnTo>
                    <a:lnTo>
                      <a:pt x="4542" y="975"/>
                    </a:lnTo>
                    <a:lnTo>
                      <a:pt x="3609" y="1517"/>
                    </a:lnTo>
                    <a:lnTo>
                      <a:pt x="3609" y="1517"/>
                    </a:lnTo>
                    <a:lnTo>
                      <a:pt x="3560" y="1530"/>
                    </a:lnTo>
                    <a:lnTo>
                      <a:pt x="3505" y="1537"/>
                    </a:lnTo>
                    <a:lnTo>
                      <a:pt x="3458" y="1530"/>
                    </a:lnTo>
                    <a:lnTo>
                      <a:pt x="3409" y="1517"/>
                    </a:lnTo>
                    <a:lnTo>
                      <a:pt x="3409" y="1517"/>
                    </a:lnTo>
                    <a:lnTo>
                      <a:pt x="3388" y="1503"/>
                    </a:lnTo>
                    <a:lnTo>
                      <a:pt x="3382" y="1489"/>
                    </a:lnTo>
                    <a:lnTo>
                      <a:pt x="3368" y="1469"/>
                    </a:lnTo>
                    <a:lnTo>
                      <a:pt x="3368" y="1455"/>
                    </a:lnTo>
                    <a:lnTo>
                      <a:pt x="3368" y="1441"/>
                    </a:lnTo>
                    <a:lnTo>
                      <a:pt x="3382" y="1427"/>
                    </a:lnTo>
                    <a:lnTo>
                      <a:pt x="3388" y="1413"/>
                    </a:lnTo>
                    <a:lnTo>
                      <a:pt x="3409" y="1400"/>
                    </a:lnTo>
                    <a:lnTo>
                      <a:pt x="4343" y="858"/>
                    </a:lnTo>
                    <a:lnTo>
                      <a:pt x="4343" y="858"/>
                    </a:lnTo>
                    <a:lnTo>
                      <a:pt x="4356" y="844"/>
                    </a:lnTo>
                    <a:lnTo>
                      <a:pt x="4370" y="830"/>
                    </a:lnTo>
                    <a:lnTo>
                      <a:pt x="4377" y="817"/>
                    </a:lnTo>
                    <a:lnTo>
                      <a:pt x="4384" y="803"/>
                    </a:lnTo>
                    <a:lnTo>
                      <a:pt x="4377" y="783"/>
                    </a:lnTo>
                    <a:lnTo>
                      <a:pt x="4370" y="769"/>
                    </a:lnTo>
                    <a:lnTo>
                      <a:pt x="4356" y="755"/>
                    </a:lnTo>
                    <a:lnTo>
                      <a:pt x="4343" y="741"/>
                    </a:lnTo>
                    <a:lnTo>
                      <a:pt x="3101" y="27"/>
                    </a:lnTo>
                    <a:lnTo>
                      <a:pt x="3101" y="27"/>
                    </a:lnTo>
                    <a:lnTo>
                      <a:pt x="3052" y="7"/>
                    </a:lnTo>
                    <a:lnTo>
                      <a:pt x="2998" y="0"/>
                    </a:lnTo>
                    <a:lnTo>
                      <a:pt x="2950" y="7"/>
                    </a:lnTo>
                    <a:lnTo>
                      <a:pt x="2902" y="27"/>
                    </a:lnTo>
                    <a:lnTo>
                      <a:pt x="1667" y="741"/>
                    </a:lnTo>
                    <a:lnTo>
                      <a:pt x="1667" y="741"/>
                    </a:lnTo>
                    <a:lnTo>
                      <a:pt x="1646" y="755"/>
                    </a:lnTo>
                    <a:lnTo>
                      <a:pt x="1639" y="769"/>
                    </a:lnTo>
                    <a:lnTo>
                      <a:pt x="1625" y="783"/>
                    </a:lnTo>
                    <a:lnTo>
                      <a:pt x="1625" y="803"/>
                    </a:lnTo>
                    <a:lnTo>
                      <a:pt x="1625" y="817"/>
                    </a:lnTo>
                    <a:lnTo>
                      <a:pt x="1639" y="830"/>
                    </a:lnTo>
                    <a:lnTo>
                      <a:pt x="1646" y="844"/>
                    </a:lnTo>
                    <a:lnTo>
                      <a:pt x="1667" y="858"/>
                    </a:lnTo>
                    <a:lnTo>
                      <a:pt x="2504" y="1345"/>
                    </a:lnTo>
                    <a:lnTo>
                      <a:pt x="2504" y="1345"/>
                    </a:lnTo>
                    <a:lnTo>
                      <a:pt x="2524" y="1352"/>
                    </a:lnTo>
                    <a:lnTo>
                      <a:pt x="2538" y="1366"/>
                    </a:lnTo>
                    <a:lnTo>
                      <a:pt x="2545" y="1386"/>
                    </a:lnTo>
                    <a:lnTo>
                      <a:pt x="2545" y="1400"/>
                    </a:lnTo>
                    <a:lnTo>
                      <a:pt x="2545" y="1413"/>
                    </a:lnTo>
                    <a:lnTo>
                      <a:pt x="2538" y="1427"/>
                    </a:lnTo>
                    <a:lnTo>
                      <a:pt x="2524" y="1441"/>
                    </a:lnTo>
                    <a:lnTo>
                      <a:pt x="2504" y="1455"/>
                    </a:lnTo>
                    <a:lnTo>
                      <a:pt x="2504" y="1455"/>
                    </a:lnTo>
                    <a:lnTo>
                      <a:pt x="2463" y="1476"/>
                    </a:lnTo>
                    <a:lnTo>
                      <a:pt x="2408" y="1483"/>
                    </a:lnTo>
                    <a:lnTo>
                      <a:pt x="2352" y="1476"/>
                    </a:lnTo>
                    <a:lnTo>
                      <a:pt x="2311" y="1455"/>
                    </a:lnTo>
                    <a:lnTo>
                      <a:pt x="1467" y="975"/>
                    </a:lnTo>
                    <a:lnTo>
                      <a:pt x="1467" y="975"/>
                    </a:lnTo>
                    <a:lnTo>
                      <a:pt x="1427" y="954"/>
                    </a:lnTo>
                    <a:lnTo>
                      <a:pt x="1372" y="947"/>
                    </a:lnTo>
                    <a:lnTo>
                      <a:pt x="1317" y="954"/>
                    </a:lnTo>
                    <a:lnTo>
                      <a:pt x="1275" y="975"/>
                    </a:lnTo>
                    <a:lnTo>
                      <a:pt x="41" y="1688"/>
                    </a:lnTo>
                    <a:lnTo>
                      <a:pt x="41" y="1688"/>
                    </a:lnTo>
                    <a:lnTo>
                      <a:pt x="20" y="1702"/>
                    </a:lnTo>
                    <a:lnTo>
                      <a:pt x="6" y="1715"/>
                    </a:lnTo>
                    <a:lnTo>
                      <a:pt x="0" y="1729"/>
                    </a:lnTo>
                    <a:lnTo>
                      <a:pt x="0" y="1750"/>
                    </a:lnTo>
                    <a:lnTo>
                      <a:pt x="0" y="1763"/>
                    </a:lnTo>
                    <a:lnTo>
                      <a:pt x="13" y="1777"/>
                    </a:lnTo>
                    <a:lnTo>
                      <a:pt x="20" y="1791"/>
                    </a:lnTo>
                    <a:lnTo>
                      <a:pt x="41" y="1805"/>
                    </a:lnTo>
                    <a:lnTo>
                      <a:pt x="1282" y="2519"/>
                    </a:lnTo>
                    <a:lnTo>
                      <a:pt x="1282" y="2519"/>
                    </a:lnTo>
                    <a:lnTo>
                      <a:pt x="1331" y="2539"/>
                    </a:lnTo>
                    <a:lnTo>
                      <a:pt x="1379" y="2546"/>
                    </a:lnTo>
                    <a:lnTo>
                      <a:pt x="1433" y="2539"/>
                    </a:lnTo>
                    <a:lnTo>
                      <a:pt x="1481" y="2519"/>
                    </a:lnTo>
                    <a:lnTo>
                      <a:pt x="2380" y="1997"/>
                    </a:lnTo>
                    <a:lnTo>
                      <a:pt x="2380" y="1997"/>
                    </a:lnTo>
                    <a:lnTo>
                      <a:pt x="2428" y="1976"/>
                    </a:lnTo>
                    <a:lnTo>
                      <a:pt x="2476" y="1976"/>
                    </a:lnTo>
                    <a:lnTo>
                      <a:pt x="2531" y="1976"/>
                    </a:lnTo>
                    <a:lnTo>
                      <a:pt x="2580" y="1997"/>
                    </a:lnTo>
                    <a:lnTo>
                      <a:pt x="2580" y="1997"/>
                    </a:lnTo>
                    <a:lnTo>
                      <a:pt x="2593" y="2011"/>
                    </a:lnTo>
                    <a:lnTo>
                      <a:pt x="2607" y="2025"/>
                    </a:lnTo>
                    <a:lnTo>
                      <a:pt x="2614" y="2038"/>
                    </a:lnTo>
                    <a:lnTo>
                      <a:pt x="2620" y="2052"/>
                    </a:lnTo>
                    <a:lnTo>
                      <a:pt x="2614" y="2072"/>
                    </a:lnTo>
                    <a:lnTo>
                      <a:pt x="2607" y="2086"/>
                    </a:lnTo>
                    <a:lnTo>
                      <a:pt x="2593" y="2100"/>
                    </a:lnTo>
                    <a:lnTo>
                      <a:pt x="2580" y="2113"/>
                    </a:lnTo>
                    <a:lnTo>
                      <a:pt x="1680" y="2635"/>
                    </a:lnTo>
                    <a:lnTo>
                      <a:pt x="1680" y="2635"/>
                    </a:lnTo>
                    <a:lnTo>
                      <a:pt x="1660" y="2648"/>
                    </a:lnTo>
                    <a:lnTo>
                      <a:pt x="1646" y="2662"/>
                    </a:lnTo>
                    <a:lnTo>
                      <a:pt x="1639" y="2676"/>
                    </a:lnTo>
                    <a:lnTo>
                      <a:pt x="1639" y="2690"/>
                    </a:lnTo>
                    <a:lnTo>
                      <a:pt x="1639" y="2711"/>
                    </a:lnTo>
                    <a:lnTo>
                      <a:pt x="1646" y="2724"/>
                    </a:lnTo>
                    <a:lnTo>
                      <a:pt x="1660" y="2738"/>
                    </a:lnTo>
                    <a:lnTo>
                      <a:pt x="1680" y="2752"/>
                    </a:lnTo>
                    <a:lnTo>
                      <a:pt x="2923" y="3465"/>
                    </a:lnTo>
                    <a:lnTo>
                      <a:pt x="2923" y="3465"/>
                    </a:lnTo>
                    <a:lnTo>
                      <a:pt x="2964" y="3486"/>
                    </a:lnTo>
                    <a:lnTo>
                      <a:pt x="3018" y="3493"/>
                    </a:lnTo>
                    <a:lnTo>
                      <a:pt x="3073" y="3486"/>
                    </a:lnTo>
                    <a:lnTo>
                      <a:pt x="3115" y="3465"/>
                    </a:lnTo>
                    <a:lnTo>
                      <a:pt x="4350" y="2752"/>
                    </a:lnTo>
                    <a:lnTo>
                      <a:pt x="4350" y="2752"/>
                    </a:lnTo>
                    <a:lnTo>
                      <a:pt x="4370" y="2738"/>
                    </a:lnTo>
                    <a:lnTo>
                      <a:pt x="4384" y="2724"/>
                    </a:lnTo>
                    <a:lnTo>
                      <a:pt x="4390" y="2711"/>
                    </a:lnTo>
                    <a:lnTo>
                      <a:pt x="4390" y="2690"/>
                    </a:lnTo>
                    <a:lnTo>
                      <a:pt x="4390" y="2676"/>
                    </a:lnTo>
                    <a:lnTo>
                      <a:pt x="4384" y="2662"/>
                    </a:lnTo>
                    <a:lnTo>
                      <a:pt x="4370" y="2648"/>
                    </a:lnTo>
                    <a:lnTo>
                      <a:pt x="4350" y="2635"/>
                    </a:lnTo>
                    <a:lnTo>
                      <a:pt x="3512" y="2148"/>
                    </a:lnTo>
                    <a:lnTo>
                      <a:pt x="3512" y="2148"/>
                    </a:lnTo>
                    <a:lnTo>
                      <a:pt x="3492" y="2141"/>
                    </a:lnTo>
                    <a:lnTo>
                      <a:pt x="3478" y="2127"/>
                    </a:lnTo>
                    <a:lnTo>
                      <a:pt x="3471" y="2106"/>
                    </a:lnTo>
                    <a:lnTo>
                      <a:pt x="3471" y="2093"/>
                    </a:lnTo>
                    <a:lnTo>
                      <a:pt x="3471" y="2079"/>
                    </a:lnTo>
                    <a:lnTo>
                      <a:pt x="3478" y="2065"/>
                    </a:lnTo>
                    <a:lnTo>
                      <a:pt x="3492" y="2052"/>
                    </a:lnTo>
                    <a:lnTo>
                      <a:pt x="3512" y="2038"/>
                    </a:lnTo>
                    <a:lnTo>
                      <a:pt x="3512" y="2038"/>
                    </a:lnTo>
                    <a:lnTo>
                      <a:pt x="3560" y="2018"/>
                    </a:lnTo>
                    <a:lnTo>
                      <a:pt x="3609" y="2011"/>
                    </a:lnTo>
                    <a:lnTo>
                      <a:pt x="3663" y="2018"/>
                    </a:lnTo>
                    <a:lnTo>
                      <a:pt x="3711" y="2038"/>
                    </a:lnTo>
                    <a:lnTo>
                      <a:pt x="4548" y="2519"/>
                    </a:lnTo>
                    <a:lnTo>
                      <a:pt x="4548" y="2519"/>
                    </a:lnTo>
                    <a:lnTo>
                      <a:pt x="4596" y="2539"/>
                    </a:lnTo>
                    <a:lnTo>
                      <a:pt x="4645" y="2546"/>
                    </a:lnTo>
                    <a:lnTo>
                      <a:pt x="4699" y="2539"/>
                    </a:lnTo>
                    <a:lnTo>
                      <a:pt x="4747" y="2519"/>
                    </a:lnTo>
                    <a:lnTo>
                      <a:pt x="5975" y="1805"/>
                    </a:lnTo>
                    <a:lnTo>
                      <a:pt x="5975" y="1805"/>
                    </a:lnTo>
                    <a:lnTo>
                      <a:pt x="5996" y="1791"/>
                    </a:lnTo>
                    <a:lnTo>
                      <a:pt x="6009" y="1777"/>
                    </a:lnTo>
                    <a:lnTo>
                      <a:pt x="6016" y="1763"/>
                    </a:lnTo>
                    <a:lnTo>
                      <a:pt x="6016" y="1750"/>
                    </a:lnTo>
                    <a:lnTo>
                      <a:pt x="6016" y="1729"/>
                    </a:lnTo>
                    <a:lnTo>
                      <a:pt x="6009" y="1715"/>
                    </a:lnTo>
                    <a:lnTo>
                      <a:pt x="5996" y="1702"/>
                    </a:lnTo>
                    <a:close/>
                  </a:path>
                </a:pathLst>
              </a:custGeom>
              <a:solidFill>
                <a:srgbClr val="43BA7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dirty="0">
                  <a:ln>
                    <a:noFill/>
                  </a:ln>
                  <a:latin typeface="Arial" pitchFamily="18"/>
                  <a:ea typeface="Arial Unicode MS" pitchFamily="2"/>
                  <a:cs typeface="Arial Unicode MS" pitchFamily="2"/>
                </a:endParaRPr>
              </a:p>
            </p:txBody>
          </p:sp>
          <p:sp>
            <p:nvSpPr>
              <p:cNvPr id="14" name="Freeform 13">
                <a:extLst>
                  <a:ext uri="{FF2B5EF4-FFF2-40B4-BE49-F238E27FC236}">
                    <a16:creationId xmlns:a16="http://schemas.microsoft.com/office/drawing/2014/main" id="{8A86505A-1025-6FFE-AAA2-A994C3393FE3}"/>
                  </a:ext>
                </a:extLst>
              </p:cNvPr>
              <p:cNvSpPr/>
              <p:nvPr/>
            </p:nvSpPr>
            <p:spPr>
              <a:xfrm>
                <a:off x="9410570" y="3285108"/>
                <a:ext cx="871397" cy="1474541"/>
              </a:xfrm>
              <a:custGeom>
                <a:avLst/>
                <a:gdLst/>
                <a:ahLst/>
                <a:cxnLst>
                  <a:cxn ang="3cd4">
                    <a:pos x="hc" y="t"/>
                  </a:cxn>
                  <a:cxn ang="cd2">
                    <a:pos x="l" y="vc"/>
                  </a:cxn>
                  <a:cxn ang="cd4">
                    <a:pos x="hc" y="b"/>
                  </a:cxn>
                  <a:cxn ang="0">
                    <a:pos x="r" y="vc"/>
                  </a:cxn>
                </a:cxnLst>
                <a:rect l="l" t="t" r="r" b="b"/>
                <a:pathLst>
                  <a:path w="3087" h="5223">
                    <a:moveTo>
                      <a:pt x="2977" y="14"/>
                    </a:moveTo>
                    <a:lnTo>
                      <a:pt x="1736" y="728"/>
                    </a:lnTo>
                    <a:lnTo>
                      <a:pt x="1736" y="728"/>
                    </a:lnTo>
                    <a:lnTo>
                      <a:pt x="1694" y="762"/>
                    </a:lnTo>
                    <a:lnTo>
                      <a:pt x="1666" y="804"/>
                    </a:lnTo>
                    <a:lnTo>
                      <a:pt x="1646" y="851"/>
                    </a:lnTo>
                    <a:lnTo>
                      <a:pt x="1639" y="899"/>
                    </a:lnTo>
                    <a:lnTo>
                      <a:pt x="1639" y="1976"/>
                    </a:lnTo>
                    <a:lnTo>
                      <a:pt x="1639" y="1976"/>
                    </a:lnTo>
                    <a:lnTo>
                      <a:pt x="1632" y="2025"/>
                    </a:lnTo>
                    <a:lnTo>
                      <a:pt x="1612" y="2073"/>
                    </a:lnTo>
                    <a:lnTo>
                      <a:pt x="1578" y="2114"/>
                    </a:lnTo>
                    <a:lnTo>
                      <a:pt x="1544" y="2148"/>
                    </a:lnTo>
                    <a:lnTo>
                      <a:pt x="1544" y="2148"/>
                    </a:lnTo>
                    <a:lnTo>
                      <a:pt x="1523" y="2155"/>
                    </a:lnTo>
                    <a:lnTo>
                      <a:pt x="1502" y="2162"/>
                    </a:lnTo>
                    <a:lnTo>
                      <a:pt x="1488" y="2162"/>
                    </a:lnTo>
                    <a:lnTo>
                      <a:pt x="1474" y="2155"/>
                    </a:lnTo>
                    <a:lnTo>
                      <a:pt x="1461" y="2148"/>
                    </a:lnTo>
                    <a:lnTo>
                      <a:pt x="1447" y="2127"/>
                    </a:lnTo>
                    <a:lnTo>
                      <a:pt x="1447" y="2114"/>
                    </a:lnTo>
                    <a:lnTo>
                      <a:pt x="1440" y="2093"/>
                    </a:lnTo>
                    <a:lnTo>
                      <a:pt x="1440" y="1016"/>
                    </a:lnTo>
                    <a:lnTo>
                      <a:pt x="1440" y="1016"/>
                    </a:lnTo>
                    <a:lnTo>
                      <a:pt x="1440" y="996"/>
                    </a:lnTo>
                    <a:lnTo>
                      <a:pt x="1434" y="975"/>
                    </a:lnTo>
                    <a:lnTo>
                      <a:pt x="1420" y="961"/>
                    </a:lnTo>
                    <a:lnTo>
                      <a:pt x="1413" y="947"/>
                    </a:lnTo>
                    <a:lnTo>
                      <a:pt x="1393" y="947"/>
                    </a:lnTo>
                    <a:lnTo>
                      <a:pt x="1379" y="947"/>
                    </a:lnTo>
                    <a:lnTo>
                      <a:pt x="1358" y="947"/>
                    </a:lnTo>
                    <a:lnTo>
                      <a:pt x="1337" y="961"/>
                    </a:lnTo>
                    <a:lnTo>
                      <a:pt x="95" y="1675"/>
                    </a:lnTo>
                    <a:lnTo>
                      <a:pt x="95" y="1675"/>
                    </a:lnTo>
                    <a:lnTo>
                      <a:pt x="61" y="1709"/>
                    </a:lnTo>
                    <a:lnTo>
                      <a:pt x="27" y="1750"/>
                    </a:lnTo>
                    <a:lnTo>
                      <a:pt x="7" y="1798"/>
                    </a:lnTo>
                    <a:lnTo>
                      <a:pt x="0" y="1847"/>
                    </a:lnTo>
                    <a:lnTo>
                      <a:pt x="7" y="3274"/>
                    </a:lnTo>
                    <a:lnTo>
                      <a:pt x="7" y="3274"/>
                    </a:lnTo>
                    <a:lnTo>
                      <a:pt x="7" y="3294"/>
                    </a:lnTo>
                    <a:lnTo>
                      <a:pt x="13" y="3315"/>
                    </a:lnTo>
                    <a:lnTo>
                      <a:pt x="20" y="3328"/>
                    </a:lnTo>
                    <a:lnTo>
                      <a:pt x="34" y="3335"/>
                    </a:lnTo>
                    <a:lnTo>
                      <a:pt x="48" y="3342"/>
                    </a:lnTo>
                    <a:lnTo>
                      <a:pt x="61" y="3342"/>
                    </a:lnTo>
                    <a:lnTo>
                      <a:pt x="82" y="3335"/>
                    </a:lnTo>
                    <a:lnTo>
                      <a:pt x="102" y="3328"/>
                    </a:lnTo>
                    <a:lnTo>
                      <a:pt x="939" y="2848"/>
                    </a:lnTo>
                    <a:lnTo>
                      <a:pt x="939" y="2848"/>
                    </a:lnTo>
                    <a:lnTo>
                      <a:pt x="960" y="2834"/>
                    </a:lnTo>
                    <a:lnTo>
                      <a:pt x="980" y="2834"/>
                    </a:lnTo>
                    <a:lnTo>
                      <a:pt x="994" y="2834"/>
                    </a:lnTo>
                    <a:lnTo>
                      <a:pt x="1008" y="2841"/>
                    </a:lnTo>
                    <a:lnTo>
                      <a:pt x="1022" y="2848"/>
                    </a:lnTo>
                    <a:lnTo>
                      <a:pt x="1036" y="2861"/>
                    </a:lnTo>
                    <a:lnTo>
                      <a:pt x="1036" y="2882"/>
                    </a:lnTo>
                    <a:lnTo>
                      <a:pt x="1043" y="2903"/>
                    </a:lnTo>
                    <a:lnTo>
                      <a:pt x="1043" y="2903"/>
                    </a:lnTo>
                    <a:lnTo>
                      <a:pt x="1036" y="2951"/>
                    </a:lnTo>
                    <a:lnTo>
                      <a:pt x="1008" y="2999"/>
                    </a:lnTo>
                    <a:lnTo>
                      <a:pt x="980" y="3040"/>
                    </a:lnTo>
                    <a:lnTo>
                      <a:pt x="939" y="3075"/>
                    </a:lnTo>
                    <a:lnTo>
                      <a:pt x="102" y="3555"/>
                    </a:lnTo>
                    <a:lnTo>
                      <a:pt x="102" y="3555"/>
                    </a:lnTo>
                    <a:lnTo>
                      <a:pt x="68" y="3589"/>
                    </a:lnTo>
                    <a:lnTo>
                      <a:pt x="34" y="3631"/>
                    </a:lnTo>
                    <a:lnTo>
                      <a:pt x="13" y="3678"/>
                    </a:lnTo>
                    <a:lnTo>
                      <a:pt x="7" y="3726"/>
                    </a:lnTo>
                    <a:lnTo>
                      <a:pt x="7" y="5153"/>
                    </a:lnTo>
                    <a:lnTo>
                      <a:pt x="7" y="5153"/>
                    </a:lnTo>
                    <a:lnTo>
                      <a:pt x="13" y="5174"/>
                    </a:lnTo>
                    <a:lnTo>
                      <a:pt x="20" y="5195"/>
                    </a:lnTo>
                    <a:lnTo>
                      <a:pt x="27" y="5209"/>
                    </a:lnTo>
                    <a:lnTo>
                      <a:pt x="41" y="5216"/>
                    </a:lnTo>
                    <a:lnTo>
                      <a:pt x="54" y="5223"/>
                    </a:lnTo>
                    <a:lnTo>
                      <a:pt x="68" y="5223"/>
                    </a:lnTo>
                    <a:lnTo>
                      <a:pt x="88" y="5223"/>
                    </a:lnTo>
                    <a:lnTo>
                      <a:pt x="109" y="5209"/>
                    </a:lnTo>
                    <a:lnTo>
                      <a:pt x="1351" y="4495"/>
                    </a:lnTo>
                    <a:lnTo>
                      <a:pt x="1351" y="4495"/>
                    </a:lnTo>
                    <a:lnTo>
                      <a:pt x="1386" y="4460"/>
                    </a:lnTo>
                    <a:lnTo>
                      <a:pt x="1420" y="4419"/>
                    </a:lnTo>
                    <a:lnTo>
                      <a:pt x="1440" y="4371"/>
                    </a:lnTo>
                    <a:lnTo>
                      <a:pt x="1447" y="4324"/>
                    </a:lnTo>
                    <a:lnTo>
                      <a:pt x="1447" y="3281"/>
                    </a:lnTo>
                    <a:lnTo>
                      <a:pt x="1447" y="3281"/>
                    </a:lnTo>
                    <a:lnTo>
                      <a:pt x="1454" y="3232"/>
                    </a:lnTo>
                    <a:lnTo>
                      <a:pt x="1474" y="3184"/>
                    </a:lnTo>
                    <a:lnTo>
                      <a:pt x="1509" y="3143"/>
                    </a:lnTo>
                    <a:lnTo>
                      <a:pt x="1544" y="3109"/>
                    </a:lnTo>
                    <a:lnTo>
                      <a:pt x="1544" y="3109"/>
                    </a:lnTo>
                    <a:lnTo>
                      <a:pt x="1564" y="3102"/>
                    </a:lnTo>
                    <a:lnTo>
                      <a:pt x="1585" y="3095"/>
                    </a:lnTo>
                    <a:lnTo>
                      <a:pt x="1598" y="3095"/>
                    </a:lnTo>
                    <a:lnTo>
                      <a:pt x="1612" y="3102"/>
                    </a:lnTo>
                    <a:lnTo>
                      <a:pt x="1626" y="3116"/>
                    </a:lnTo>
                    <a:lnTo>
                      <a:pt x="1632" y="3130"/>
                    </a:lnTo>
                    <a:lnTo>
                      <a:pt x="1639" y="3143"/>
                    </a:lnTo>
                    <a:lnTo>
                      <a:pt x="1646" y="3170"/>
                    </a:lnTo>
                    <a:lnTo>
                      <a:pt x="1646" y="4207"/>
                    </a:lnTo>
                    <a:lnTo>
                      <a:pt x="1646" y="4207"/>
                    </a:lnTo>
                    <a:lnTo>
                      <a:pt x="1646" y="4234"/>
                    </a:lnTo>
                    <a:lnTo>
                      <a:pt x="1653" y="4248"/>
                    </a:lnTo>
                    <a:lnTo>
                      <a:pt x="1666" y="4261"/>
                    </a:lnTo>
                    <a:lnTo>
                      <a:pt x="1673" y="4275"/>
                    </a:lnTo>
                    <a:lnTo>
                      <a:pt x="1687" y="4275"/>
                    </a:lnTo>
                    <a:lnTo>
                      <a:pt x="1708" y="4282"/>
                    </a:lnTo>
                    <a:lnTo>
                      <a:pt x="1729" y="4275"/>
                    </a:lnTo>
                    <a:lnTo>
                      <a:pt x="1742" y="4268"/>
                    </a:lnTo>
                    <a:lnTo>
                      <a:pt x="2984" y="3548"/>
                    </a:lnTo>
                    <a:lnTo>
                      <a:pt x="2984" y="3548"/>
                    </a:lnTo>
                    <a:lnTo>
                      <a:pt x="3025" y="3520"/>
                    </a:lnTo>
                    <a:lnTo>
                      <a:pt x="3059" y="3473"/>
                    </a:lnTo>
                    <a:lnTo>
                      <a:pt x="3080" y="3425"/>
                    </a:lnTo>
                    <a:lnTo>
                      <a:pt x="3087" y="3376"/>
                    </a:lnTo>
                    <a:lnTo>
                      <a:pt x="3080" y="1949"/>
                    </a:lnTo>
                    <a:lnTo>
                      <a:pt x="3080" y="1949"/>
                    </a:lnTo>
                    <a:lnTo>
                      <a:pt x="3080" y="1929"/>
                    </a:lnTo>
                    <a:lnTo>
                      <a:pt x="3073" y="1908"/>
                    </a:lnTo>
                    <a:lnTo>
                      <a:pt x="3066" y="1894"/>
                    </a:lnTo>
                    <a:lnTo>
                      <a:pt x="3052" y="1888"/>
                    </a:lnTo>
                    <a:lnTo>
                      <a:pt x="3039" y="1881"/>
                    </a:lnTo>
                    <a:lnTo>
                      <a:pt x="3018" y="1881"/>
                    </a:lnTo>
                    <a:lnTo>
                      <a:pt x="3005" y="1888"/>
                    </a:lnTo>
                    <a:lnTo>
                      <a:pt x="2984" y="1894"/>
                    </a:lnTo>
                    <a:lnTo>
                      <a:pt x="2147" y="2382"/>
                    </a:lnTo>
                    <a:lnTo>
                      <a:pt x="2147" y="2382"/>
                    </a:lnTo>
                    <a:lnTo>
                      <a:pt x="2126" y="2389"/>
                    </a:lnTo>
                    <a:lnTo>
                      <a:pt x="2106" y="2389"/>
                    </a:lnTo>
                    <a:lnTo>
                      <a:pt x="2092" y="2389"/>
                    </a:lnTo>
                    <a:lnTo>
                      <a:pt x="2072" y="2389"/>
                    </a:lnTo>
                    <a:lnTo>
                      <a:pt x="2065" y="2375"/>
                    </a:lnTo>
                    <a:lnTo>
                      <a:pt x="2051" y="2361"/>
                    </a:lnTo>
                    <a:lnTo>
                      <a:pt x="2044" y="2340"/>
                    </a:lnTo>
                    <a:lnTo>
                      <a:pt x="2044" y="2319"/>
                    </a:lnTo>
                    <a:lnTo>
                      <a:pt x="2044" y="2319"/>
                    </a:lnTo>
                    <a:lnTo>
                      <a:pt x="2051" y="2272"/>
                    </a:lnTo>
                    <a:lnTo>
                      <a:pt x="2072" y="2224"/>
                    </a:lnTo>
                    <a:lnTo>
                      <a:pt x="2106" y="2182"/>
                    </a:lnTo>
                    <a:lnTo>
                      <a:pt x="2147" y="2148"/>
                    </a:lnTo>
                    <a:lnTo>
                      <a:pt x="2984" y="1668"/>
                    </a:lnTo>
                    <a:lnTo>
                      <a:pt x="2984" y="1668"/>
                    </a:lnTo>
                    <a:lnTo>
                      <a:pt x="3018" y="1633"/>
                    </a:lnTo>
                    <a:lnTo>
                      <a:pt x="3052" y="1592"/>
                    </a:lnTo>
                    <a:lnTo>
                      <a:pt x="3073" y="1544"/>
                    </a:lnTo>
                    <a:lnTo>
                      <a:pt x="3080" y="1497"/>
                    </a:lnTo>
                    <a:lnTo>
                      <a:pt x="3073" y="69"/>
                    </a:lnTo>
                    <a:lnTo>
                      <a:pt x="3073" y="69"/>
                    </a:lnTo>
                    <a:lnTo>
                      <a:pt x="3073" y="48"/>
                    </a:lnTo>
                    <a:lnTo>
                      <a:pt x="3066" y="28"/>
                    </a:lnTo>
                    <a:lnTo>
                      <a:pt x="3059" y="14"/>
                    </a:lnTo>
                    <a:lnTo>
                      <a:pt x="3046" y="7"/>
                    </a:lnTo>
                    <a:lnTo>
                      <a:pt x="3032" y="0"/>
                    </a:lnTo>
                    <a:lnTo>
                      <a:pt x="3018" y="0"/>
                    </a:lnTo>
                    <a:lnTo>
                      <a:pt x="2998" y="0"/>
                    </a:lnTo>
                    <a:close/>
                  </a:path>
                </a:pathLst>
              </a:custGeom>
              <a:solidFill>
                <a:srgbClr val="43BA7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dirty="0">
                  <a:ln>
                    <a:noFill/>
                  </a:ln>
                  <a:latin typeface="Arial" pitchFamily="18"/>
                  <a:ea typeface="Arial Unicode MS" pitchFamily="2"/>
                  <a:cs typeface="Arial Unicode MS" pitchFamily="2"/>
                </a:endParaRPr>
              </a:p>
            </p:txBody>
          </p:sp>
        </p:grpSp>
        <p:grpSp>
          <p:nvGrpSpPr>
            <p:cNvPr id="15" name="Group 14">
              <a:extLst>
                <a:ext uri="{FF2B5EF4-FFF2-40B4-BE49-F238E27FC236}">
                  <a16:creationId xmlns:a16="http://schemas.microsoft.com/office/drawing/2014/main" id="{589ECC8A-3FE4-2539-43E7-C4BA11D262FB}"/>
                </a:ext>
              </a:extLst>
            </p:cNvPr>
            <p:cNvGrpSpPr/>
            <p:nvPr userDrawn="1"/>
          </p:nvGrpSpPr>
          <p:grpSpPr>
            <a:xfrm>
              <a:off x="7575924" y="2109719"/>
              <a:ext cx="2676876" cy="3113407"/>
              <a:chOff x="8526325" y="2717706"/>
              <a:chExt cx="1755642" cy="2041943"/>
            </a:xfrm>
          </p:grpSpPr>
          <p:sp>
            <p:nvSpPr>
              <p:cNvPr id="16" name="Freeform 15">
                <a:extLst>
                  <a:ext uri="{FF2B5EF4-FFF2-40B4-BE49-F238E27FC236}">
                    <a16:creationId xmlns:a16="http://schemas.microsoft.com/office/drawing/2014/main" id="{D184AF44-B23F-1CAD-555C-C864A5DDC30A}"/>
                  </a:ext>
                </a:extLst>
              </p:cNvPr>
              <p:cNvSpPr/>
              <p:nvPr/>
            </p:nvSpPr>
            <p:spPr>
              <a:xfrm>
                <a:off x="8526325" y="2717706"/>
                <a:ext cx="1698462" cy="986039"/>
              </a:xfrm>
              <a:custGeom>
                <a:avLst/>
                <a:gdLst/>
                <a:ahLst/>
                <a:cxnLst>
                  <a:cxn ang="3cd4">
                    <a:pos x="hc" y="t"/>
                  </a:cxn>
                  <a:cxn ang="cd2">
                    <a:pos x="l" y="vc"/>
                  </a:cxn>
                  <a:cxn ang="cd4">
                    <a:pos x="hc" y="b"/>
                  </a:cxn>
                  <a:cxn ang="0">
                    <a:pos x="r" y="vc"/>
                  </a:cxn>
                </a:cxnLst>
                <a:rect l="l" t="t" r="r" b="b"/>
                <a:pathLst>
                  <a:path w="6016" h="3493">
                    <a:moveTo>
                      <a:pt x="5975" y="1688"/>
                    </a:moveTo>
                    <a:lnTo>
                      <a:pt x="4734" y="975"/>
                    </a:lnTo>
                    <a:lnTo>
                      <a:pt x="4734" y="975"/>
                    </a:lnTo>
                    <a:lnTo>
                      <a:pt x="4693" y="954"/>
                    </a:lnTo>
                    <a:lnTo>
                      <a:pt x="4638" y="947"/>
                    </a:lnTo>
                    <a:lnTo>
                      <a:pt x="4582" y="954"/>
                    </a:lnTo>
                    <a:lnTo>
                      <a:pt x="4542" y="975"/>
                    </a:lnTo>
                    <a:lnTo>
                      <a:pt x="3609" y="1517"/>
                    </a:lnTo>
                    <a:lnTo>
                      <a:pt x="3609" y="1517"/>
                    </a:lnTo>
                    <a:lnTo>
                      <a:pt x="3560" y="1530"/>
                    </a:lnTo>
                    <a:lnTo>
                      <a:pt x="3505" y="1537"/>
                    </a:lnTo>
                    <a:lnTo>
                      <a:pt x="3458" y="1530"/>
                    </a:lnTo>
                    <a:lnTo>
                      <a:pt x="3409" y="1517"/>
                    </a:lnTo>
                    <a:lnTo>
                      <a:pt x="3409" y="1517"/>
                    </a:lnTo>
                    <a:lnTo>
                      <a:pt x="3388" y="1503"/>
                    </a:lnTo>
                    <a:lnTo>
                      <a:pt x="3382" y="1489"/>
                    </a:lnTo>
                    <a:lnTo>
                      <a:pt x="3368" y="1469"/>
                    </a:lnTo>
                    <a:lnTo>
                      <a:pt x="3368" y="1455"/>
                    </a:lnTo>
                    <a:lnTo>
                      <a:pt x="3368" y="1441"/>
                    </a:lnTo>
                    <a:lnTo>
                      <a:pt x="3382" y="1427"/>
                    </a:lnTo>
                    <a:lnTo>
                      <a:pt x="3388" y="1413"/>
                    </a:lnTo>
                    <a:lnTo>
                      <a:pt x="3409" y="1400"/>
                    </a:lnTo>
                    <a:lnTo>
                      <a:pt x="4343" y="858"/>
                    </a:lnTo>
                    <a:lnTo>
                      <a:pt x="4343" y="858"/>
                    </a:lnTo>
                    <a:lnTo>
                      <a:pt x="4356" y="844"/>
                    </a:lnTo>
                    <a:lnTo>
                      <a:pt x="4370" y="830"/>
                    </a:lnTo>
                    <a:lnTo>
                      <a:pt x="4377" y="817"/>
                    </a:lnTo>
                    <a:lnTo>
                      <a:pt x="4384" y="803"/>
                    </a:lnTo>
                    <a:lnTo>
                      <a:pt x="4377" y="783"/>
                    </a:lnTo>
                    <a:lnTo>
                      <a:pt x="4370" y="769"/>
                    </a:lnTo>
                    <a:lnTo>
                      <a:pt x="4356" y="755"/>
                    </a:lnTo>
                    <a:lnTo>
                      <a:pt x="4343" y="741"/>
                    </a:lnTo>
                    <a:lnTo>
                      <a:pt x="3101" y="27"/>
                    </a:lnTo>
                    <a:lnTo>
                      <a:pt x="3101" y="27"/>
                    </a:lnTo>
                    <a:lnTo>
                      <a:pt x="3052" y="7"/>
                    </a:lnTo>
                    <a:lnTo>
                      <a:pt x="2998" y="0"/>
                    </a:lnTo>
                    <a:lnTo>
                      <a:pt x="2950" y="7"/>
                    </a:lnTo>
                    <a:lnTo>
                      <a:pt x="2902" y="27"/>
                    </a:lnTo>
                    <a:lnTo>
                      <a:pt x="1667" y="741"/>
                    </a:lnTo>
                    <a:lnTo>
                      <a:pt x="1667" y="741"/>
                    </a:lnTo>
                    <a:lnTo>
                      <a:pt x="1646" y="755"/>
                    </a:lnTo>
                    <a:lnTo>
                      <a:pt x="1639" y="769"/>
                    </a:lnTo>
                    <a:lnTo>
                      <a:pt x="1625" y="783"/>
                    </a:lnTo>
                    <a:lnTo>
                      <a:pt x="1625" y="803"/>
                    </a:lnTo>
                    <a:lnTo>
                      <a:pt x="1625" y="817"/>
                    </a:lnTo>
                    <a:lnTo>
                      <a:pt x="1639" y="830"/>
                    </a:lnTo>
                    <a:lnTo>
                      <a:pt x="1646" y="844"/>
                    </a:lnTo>
                    <a:lnTo>
                      <a:pt x="1667" y="858"/>
                    </a:lnTo>
                    <a:lnTo>
                      <a:pt x="2504" y="1345"/>
                    </a:lnTo>
                    <a:lnTo>
                      <a:pt x="2504" y="1345"/>
                    </a:lnTo>
                    <a:lnTo>
                      <a:pt x="2524" y="1352"/>
                    </a:lnTo>
                    <a:lnTo>
                      <a:pt x="2538" y="1366"/>
                    </a:lnTo>
                    <a:lnTo>
                      <a:pt x="2545" y="1386"/>
                    </a:lnTo>
                    <a:lnTo>
                      <a:pt x="2545" y="1400"/>
                    </a:lnTo>
                    <a:lnTo>
                      <a:pt x="2545" y="1413"/>
                    </a:lnTo>
                    <a:lnTo>
                      <a:pt x="2538" y="1427"/>
                    </a:lnTo>
                    <a:lnTo>
                      <a:pt x="2524" y="1441"/>
                    </a:lnTo>
                    <a:lnTo>
                      <a:pt x="2504" y="1455"/>
                    </a:lnTo>
                    <a:lnTo>
                      <a:pt x="2504" y="1455"/>
                    </a:lnTo>
                    <a:lnTo>
                      <a:pt x="2463" y="1476"/>
                    </a:lnTo>
                    <a:lnTo>
                      <a:pt x="2408" y="1483"/>
                    </a:lnTo>
                    <a:lnTo>
                      <a:pt x="2352" y="1476"/>
                    </a:lnTo>
                    <a:lnTo>
                      <a:pt x="2311" y="1455"/>
                    </a:lnTo>
                    <a:lnTo>
                      <a:pt x="1467" y="975"/>
                    </a:lnTo>
                    <a:lnTo>
                      <a:pt x="1467" y="975"/>
                    </a:lnTo>
                    <a:lnTo>
                      <a:pt x="1427" y="954"/>
                    </a:lnTo>
                    <a:lnTo>
                      <a:pt x="1372" y="947"/>
                    </a:lnTo>
                    <a:lnTo>
                      <a:pt x="1317" y="954"/>
                    </a:lnTo>
                    <a:lnTo>
                      <a:pt x="1275" y="975"/>
                    </a:lnTo>
                    <a:lnTo>
                      <a:pt x="41" y="1688"/>
                    </a:lnTo>
                    <a:lnTo>
                      <a:pt x="41" y="1688"/>
                    </a:lnTo>
                    <a:lnTo>
                      <a:pt x="20" y="1702"/>
                    </a:lnTo>
                    <a:lnTo>
                      <a:pt x="6" y="1715"/>
                    </a:lnTo>
                    <a:lnTo>
                      <a:pt x="0" y="1729"/>
                    </a:lnTo>
                    <a:lnTo>
                      <a:pt x="0" y="1750"/>
                    </a:lnTo>
                    <a:lnTo>
                      <a:pt x="0" y="1763"/>
                    </a:lnTo>
                    <a:lnTo>
                      <a:pt x="13" y="1777"/>
                    </a:lnTo>
                    <a:lnTo>
                      <a:pt x="20" y="1791"/>
                    </a:lnTo>
                    <a:lnTo>
                      <a:pt x="41" y="1805"/>
                    </a:lnTo>
                    <a:lnTo>
                      <a:pt x="1282" y="2519"/>
                    </a:lnTo>
                    <a:lnTo>
                      <a:pt x="1282" y="2519"/>
                    </a:lnTo>
                    <a:lnTo>
                      <a:pt x="1331" y="2539"/>
                    </a:lnTo>
                    <a:lnTo>
                      <a:pt x="1379" y="2546"/>
                    </a:lnTo>
                    <a:lnTo>
                      <a:pt x="1433" y="2539"/>
                    </a:lnTo>
                    <a:lnTo>
                      <a:pt x="1481" y="2519"/>
                    </a:lnTo>
                    <a:lnTo>
                      <a:pt x="2380" y="1997"/>
                    </a:lnTo>
                    <a:lnTo>
                      <a:pt x="2380" y="1997"/>
                    </a:lnTo>
                    <a:lnTo>
                      <a:pt x="2428" y="1976"/>
                    </a:lnTo>
                    <a:lnTo>
                      <a:pt x="2476" y="1976"/>
                    </a:lnTo>
                    <a:lnTo>
                      <a:pt x="2531" y="1976"/>
                    </a:lnTo>
                    <a:lnTo>
                      <a:pt x="2580" y="1997"/>
                    </a:lnTo>
                    <a:lnTo>
                      <a:pt x="2580" y="1997"/>
                    </a:lnTo>
                    <a:lnTo>
                      <a:pt x="2593" y="2011"/>
                    </a:lnTo>
                    <a:lnTo>
                      <a:pt x="2607" y="2025"/>
                    </a:lnTo>
                    <a:lnTo>
                      <a:pt x="2614" y="2038"/>
                    </a:lnTo>
                    <a:lnTo>
                      <a:pt x="2620" y="2052"/>
                    </a:lnTo>
                    <a:lnTo>
                      <a:pt x="2614" y="2072"/>
                    </a:lnTo>
                    <a:lnTo>
                      <a:pt x="2607" y="2086"/>
                    </a:lnTo>
                    <a:lnTo>
                      <a:pt x="2593" y="2100"/>
                    </a:lnTo>
                    <a:lnTo>
                      <a:pt x="2580" y="2113"/>
                    </a:lnTo>
                    <a:lnTo>
                      <a:pt x="1680" y="2635"/>
                    </a:lnTo>
                    <a:lnTo>
                      <a:pt x="1680" y="2635"/>
                    </a:lnTo>
                    <a:lnTo>
                      <a:pt x="1660" y="2648"/>
                    </a:lnTo>
                    <a:lnTo>
                      <a:pt x="1646" y="2662"/>
                    </a:lnTo>
                    <a:lnTo>
                      <a:pt x="1639" y="2676"/>
                    </a:lnTo>
                    <a:lnTo>
                      <a:pt x="1639" y="2690"/>
                    </a:lnTo>
                    <a:lnTo>
                      <a:pt x="1639" y="2711"/>
                    </a:lnTo>
                    <a:lnTo>
                      <a:pt x="1646" y="2724"/>
                    </a:lnTo>
                    <a:lnTo>
                      <a:pt x="1660" y="2738"/>
                    </a:lnTo>
                    <a:lnTo>
                      <a:pt x="1680" y="2752"/>
                    </a:lnTo>
                    <a:lnTo>
                      <a:pt x="2923" y="3465"/>
                    </a:lnTo>
                    <a:lnTo>
                      <a:pt x="2923" y="3465"/>
                    </a:lnTo>
                    <a:lnTo>
                      <a:pt x="2964" y="3486"/>
                    </a:lnTo>
                    <a:lnTo>
                      <a:pt x="3018" y="3493"/>
                    </a:lnTo>
                    <a:lnTo>
                      <a:pt x="3073" y="3486"/>
                    </a:lnTo>
                    <a:lnTo>
                      <a:pt x="3115" y="3465"/>
                    </a:lnTo>
                    <a:lnTo>
                      <a:pt x="4350" y="2752"/>
                    </a:lnTo>
                    <a:lnTo>
                      <a:pt x="4350" y="2752"/>
                    </a:lnTo>
                    <a:lnTo>
                      <a:pt x="4370" y="2738"/>
                    </a:lnTo>
                    <a:lnTo>
                      <a:pt x="4384" y="2724"/>
                    </a:lnTo>
                    <a:lnTo>
                      <a:pt x="4390" y="2711"/>
                    </a:lnTo>
                    <a:lnTo>
                      <a:pt x="4390" y="2690"/>
                    </a:lnTo>
                    <a:lnTo>
                      <a:pt x="4390" y="2676"/>
                    </a:lnTo>
                    <a:lnTo>
                      <a:pt x="4384" y="2662"/>
                    </a:lnTo>
                    <a:lnTo>
                      <a:pt x="4370" y="2648"/>
                    </a:lnTo>
                    <a:lnTo>
                      <a:pt x="4350" y="2635"/>
                    </a:lnTo>
                    <a:lnTo>
                      <a:pt x="3512" y="2148"/>
                    </a:lnTo>
                    <a:lnTo>
                      <a:pt x="3512" y="2148"/>
                    </a:lnTo>
                    <a:lnTo>
                      <a:pt x="3492" y="2141"/>
                    </a:lnTo>
                    <a:lnTo>
                      <a:pt x="3478" y="2127"/>
                    </a:lnTo>
                    <a:lnTo>
                      <a:pt x="3471" y="2106"/>
                    </a:lnTo>
                    <a:lnTo>
                      <a:pt x="3471" y="2093"/>
                    </a:lnTo>
                    <a:lnTo>
                      <a:pt x="3471" y="2079"/>
                    </a:lnTo>
                    <a:lnTo>
                      <a:pt x="3478" y="2065"/>
                    </a:lnTo>
                    <a:lnTo>
                      <a:pt x="3492" y="2052"/>
                    </a:lnTo>
                    <a:lnTo>
                      <a:pt x="3512" y="2038"/>
                    </a:lnTo>
                    <a:lnTo>
                      <a:pt x="3512" y="2038"/>
                    </a:lnTo>
                    <a:lnTo>
                      <a:pt x="3560" y="2018"/>
                    </a:lnTo>
                    <a:lnTo>
                      <a:pt x="3609" y="2011"/>
                    </a:lnTo>
                    <a:lnTo>
                      <a:pt x="3663" y="2018"/>
                    </a:lnTo>
                    <a:lnTo>
                      <a:pt x="3711" y="2038"/>
                    </a:lnTo>
                    <a:lnTo>
                      <a:pt x="4548" y="2519"/>
                    </a:lnTo>
                    <a:lnTo>
                      <a:pt x="4548" y="2519"/>
                    </a:lnTo>
                    <a:lnTo>
                      <a:pt x="4596" y="2539"/>
                    </a:lnTo>
                    <a:lnTo>
                      <a:pt x="4645" y="2546"/>
                    </a:lnTo>
                    <a:lnTo>
                      <a:pt x="4699" y="2539"/>
                    </a:lnTo>
                    <a:lnTo>
                      <a:pt x="4747" y="2519"/>
                    </a:lnTo>
                    <a:lnTo>
                      <a:pt x="5975" y="1805"/>
                    </a:lnTo>
                    <a:lnTo>
                      <a:pt x="5975" y="1805"/>
                    </a:lnTo>
                    <a:lnTo>
                      <a:pt x="5996" y="1791"/>
                    </a:lnTo>
                    <a:lnTo>
                      <a:pt x="6009" y="1777"/>
                    </a:lnTo>
                    <a:lnTo>
                      <a:pt x="6016" y="1763"/>
                    </a:lnTo>
                    <a:lnTo>
                      <a:pt x="6016" y="1750"/>
                    </a:lnTo>
                    <a:lnTo>
                      <a:pt x="6016" y="1729"/>
                    </a:lnTo>
                    <a:lnTo>
                      <a:pt x="6009" y="1715"/>
                    </a:lnTo>
                    <a:lnTo>
                      <a:pt x="5996" y="1702"/>
                    </a:lnTo>
                    <a:close/>
                  </a:path>
                </a:pathLst>
              </a:custGeom>
              <a:solidFill>
                <a:srgbClr val="43BA7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dirty="0">
                  <a:ln>
                    <a:noFill/>
                  </a:ln>
                  <a:latin typeface="Arial" pitchFamily="18"/>
                  <a:ea typeface="Arial Unicode MS" pitchFamily="2"/>
                  <a:cs typeface="Arial Unicode MS" pitchFamily="2"/>
                </a:endParaRPr>
              </a:p>
            </p:txBody>
          </p:sp>
          <p:sp>
            <p:nvSpPr>
              <p:cNvPr id="17" name="Freeform 16">
                <a:extLst>
                  <a:ext uri="{FF2B5EF4-FFF2-40B4-BE49-F238E27FC236}">
                    <a16:creationId xmlns:a16="http://schemas.microsoft.com/office/drawing/2014/main" id="{FEB5C3BE-07D0-B4C2-7FF6-0F370EE37484}"/>
                  </a:ext>
                </a:extLst>
              </p:cNvPr>
              <p:cNvSpPr/>
              <p:nvPr/>
            </p:nvSpPr>
            <p:spPr>
              <a:xfrm>
                <a:off x="9410570" y="3285108"/>
                <a:ext cx="871397" cy="1474541"/>
              </a:xfrm>
              <a:custGeom>
                <a:avLst/>
                <a:gdLst/>
                <a:ahLst/>
                <a:cxnLst>
                  <a:cxn ang="3cd4">
                    <a:pos x="hc" y="t"/>
                  </a:cxn>
                  <a:cxn ang="cd2">
                    <a:pos x="l" y="vc"/>
                  </a:cxn>
                  <a:cxn ang="cd4">
                    <a:pos x="hc" y="b"/>
                  </a:cxn>
                  <a:cxn ang="0">
                    <a:pos x="r" y="vc"/>
                  </a:cxn>
                </a:cxnLst>
                <a:rect l="l" t="t" r="r" b="b"/>
                <a:pathLst>
                  <a:path w="3087" h="5223">
                    <a:moveTo>
                      <a:pt x="2977" y="14"/>
                    </a:moveTo>
                    <a:lnTo>
                      <a:pt x="1736" y="728"/>
                    </a:lnTo>
                    <a:lnTo>
                      <a:pt x="1736" y="728"/>
                    </a:lnTo>
                    <a:lnTo>
                      <a:pt x="1694" y="762"/>
                    </a:lnTo>
                    <a:lnTo>
                      <a:pt x="1666" y="804"/>
                    </a:lnTo>
                    <a:lnTo>
                      <a:pt x="1646" y="851"/>
                    </a:lnTo>
                    <a:lnTo>
                      <a:pt x="1639" y="899"/>
                    </a:lnTo>
                    <a:lnTo>
                      <a:pt x="1639" y="1976"/>
                    </a:lnTo>
                    <a:lnTo>
                      <a:pt x="1639" y="1976"/>
                    </a:lnTo>
                    <a:lnTo>
                      <a:pt x="1632" y="2025"/>
                    </a:lnTo>
                    <a:lnTo>
                      <a:pt x="1612" y="2073"/>
                    </a:lnTo>
                    <a:lnTo>
                      <a:pt x="1578" y="2114"/>
                    </a:lnTo>
                    <a:lnTo>
                      <a:pt x="1544" y="2148"/>
                    </a:lnTo>
                    <a:lnTo>
                      <a:pt x="1544" y="2148"/>
                    </a:lnTo>
                    <a:lnTo>
                      <a:pt x="1523" y="2155"/>
                    </a:lnTo>
                    <a:lnTo>
                      <a:pt x="1502" y="2162"/>
                    </a:lnTo>
                    <a:lnTo>
                      <a:pt x="1488" y="2162"/>
                    </a:lnTo>
                    <a:lnTo>
                      <a:pt x="1474" y="2155"/>
                    </a:lnTo>
                    <a:lnTo>
                      <a:pt x="1461" y="2148"/>
                    </a:lnTo>
                    <a:lnTo>
                      <a:pt x="1447" y="2127"/>
                    </a:lnTo>
                    <a:lnTo>
                      <a:pt x="1447" y="2114"/>
                    </a:lnTo>
                    <a:lnTo>
                      <a:pt x="1440" y="2093"/>
                    </a:lnTo>
                    <a:lnTo>
                      <a:pt x="1440" y="1016"/>
                    </a:lnTo>
                    <a:lnTo>
                      <a:pt x="1440" y="1016"/>
                    </a:lnTo>
                    <a:lnTo>
                      <a:pt x="1440" y="996"/>
                    </a:lnTo>
                    <a:lnTo>
                      <a:pt x="1434" y="975"/>
                    </a:lnTo>
                    <a:lnTo>
                      <a:pt x="1420" y="961"/>
                    </a:lnTo>
                    <a:lnTo>
                      <a:pt x="1413" y="947"/>
                    </a:lnTo>
                    <a:lnTo>
                      <a:pt x="1393" y="947"/>
                    </a:lnTo>
                    <a:lnTo>
                      <a:pt x="1379" y="947"/>
                    </a:lnTo>
                    <a:lnTo>
                      <a:pt x="1358" y="947"/>
                    </a:lnTo>
                    <a:lnTo>
                      <a:pt x="1337" y="961"/>
                    </a:lnTo>
                    <a:lnTo>
                      <a:pt x="95" y="1675"/>
                    </a:lnTo>
                    <a:lnTo>
                      <a:pt x="95" y="1675"/>
                    </a:lnTo>
                    <a:lnTo>
                      <a:pt x="61" y="1709"/>
                    </a:lnTo>
                    <a:lnTo>
                      <a:pt x="27" y="1750"/>
                    </a:lnTo>
                    <a:lnTo>
                      <a:pt x="7" y="1798"/>
                    </a:lnTo>
                    <a:lnTo>
                      <a:pt x="0" y="1847"/>
                    </a:lnTo>
                    <a:lnTo>
                      <a:pt x="7" y="3274"/>
                    </a:lnTo>
                    <a:lnTo>
                      <a:pt x="7" y="3274"/>
                    </a:lnTo>
                    <a:lnTo>
                      <a:pt x="7" y="3294"/>
                    </a:lnTo>
                    <a:lnTo>
                      <a:pt x="13" y="3315"/>
                    </a:lnTo>
                    <a:lnTo>
                      <a:pt x="20" y="3328"/>
                    </a:lnTo>
                    <a:lnTo>
                      <a:pt x="34" y="3335"/>
                    </a:lnTo>
                    <a:lnTo>
                      <a:pt x="48" y="3342"/>
                    </a:lnTo>
                    <a:lnTo>
                      <a:pt x="61" y="3342"/>
                    </a:lnTo>
                    <a:lnTo>
                      <a:pt x="82" y="3335"/>
                    </a:lnTo>
                    <a:lnTo>
                      <a:pt x="102" y="3328"/>
                    </a:lnTo>
                    <a:lnTo>
                      <a:pt x="939" y="2848"/>
                    </a:lnTo>
                    <a:lnTo>
                      <a:pt x="939" y="2848"/>
                    </a:lnTo>
                    <a:lnTo>
                      <a:pt x="960" y="2834"/>
                    </a:lnTo>
                    <a:lnTo>
                      <a:pt x="980" y="2834"/>
                    </a:lnTo>
                    <a:lnTo>
                      <a:pt x="994" y="2834"/>
                    </a:lnTo>
                    <a:lnTo>
                      <a:pt x="1008" y="2841"/>
                    </a:lnTo>
                    <a:lnTo>
                      <a:pt x="1022" y="2848"/>
                    </a:lnTo>
                    <a:lnTo>
                      <a:pt x="1036" y="2861"/>
                    </a:lnTo>
                    <a:lnTo>
                      <a:pt x="1036" y="2882"/>
                    </a:lnTo>
                    <a:lnTo>
                      <a:pt x="1043" y="2903"/>
                    </a:lnTo>
                    <a:lnTo>
                      <a:pt x="1043" y="2903"/>
                    </a:lnTo>
                    <a:lnTo>
                      <a:pt x="1036" y="2951"/>
                    </a:lnTo>
                    <a:lnTo>
                      <a:pt x="1008" y="2999"/>
                    </a:lnTo>
                    <a:lnTo>
                      <a:pt x="980" y="3040"/>
                    </a:lnTo>
                    <a:lnTo>
                      <a:pt x="939" y="3075"/>
                    </a:lnTo>
                    <a:lnTo>
                      <a:pt x="102" y="3555"/>
                    </a:lnTo>
                    <a:lnTo>
                      <a:pt x="102" y="3555"/>
                    </a:lnTo>
                    <a:lnTo>
                      <a:pt x="68" y="3589"/>
                    </a:lnTo>
                    <a:lnTo>
                      <a:pt x="34" y="3631"/>
                    </a:lnTo>
                    <a:lnTo>
                      <a:pt x="13" y="3678"/>
                    </a:lnTo>
                    <a:lnTo>
                      <a:pt x="7" y="3726"/>
                    </a:lnTo>
                    <a:lnTo>
                      <a:pt x="7" y="5153"/>
                    </a:lnTo>
                    <a:lnTo>
                      <a:pt x="7" y="5153"/>
                    </a:lnTo>
                    <a:lnTo>
                      <a:pt x="13" y="5174"/>
                    </a:lnTo>
                    <a:lnTo>
                      <a:pt x="20" y="5195"/>
                    </a:lnTo>
                    <a:lnTo>
                      <a:pt x="27" y="5209"/>
                    </a:lnTo>
                    <a:lnTo>
                      <a:pt x="41" y="5216"/>
                    </a:lnTo>
                    <a:lnTo>
                      <a:pt x="54" y="5223"/>
                    </a:lnTo>
                    <a:lnTo>
                      <a:pt x="68" y="5223"/>
                    </a:lnTo>
                    <a:lnTo>
                      <a:pt x="88" y="5223"/>
                    </a:lnTo>
                    <a:lnTo>
                      <a:pt x="109" y="5209"/>
                    </a:lnTo>
                    <a:lnTo>
                      <a:pt x="1351" y="4495"/>
                    </a:lnTo>
                    <a:lnTo>
                      <a:pt x="1351" y="4495"/>
                    </a:lnTo>
                    <a:lnTo>
                      <a:pt x="1386" y="4460"/>
                    </a:lnTo>
                    <a:lnTo>
                      <a:pt x="1420" y="4419"/>
                    </a:lnTo>
                    <a:lnTo>
                      <a:pt x="1440" y="4371"/>
                    </a:lnTo>
                    <a:lnTo>
                      <a:pt x="1447" y="4324"/>
                    </a:lnTo>
                    <a:lnTo>
                      <a:pt x="1447" y="3281"/>
                    </a:lnTo>
                    <a:lnTo>
                      <a:pt x="1447" y="3281"/>
                    </a:lnTo>
                    <a:lnTo>
                      <a:pt x="1454" y="3232"/>
                    </a:lnTo>
                    <a:lnTo>
                      <a:pt x="1474" y="3184"/>
                    </a:lnTo>
                    <a:lnTo>
                      <a:pt x="1509" y="3143"/>
                    </a:lnTo>
                    <a:lnTo>
                      <a:pt x="1544" y="3109"/>
                    </a:lnTo>
                    <a:lnTo>
                      <a:pt x="1544" y="3109"/>
                    </a:lnTo>
                    <a:lnTo>
                      <a:pt x="1564" y="3102"/>
                    </a:lnTo>
                    <a:lnTo>
                      <a:pt x="1585" y="3095"/>
                    </a:lnTo>
                    <a:lnTo>
                      <a:pt x="1598" y="3095"/>
                    </a:lnTo>
                    <a:lnTo>
                      <a:pt x="1612" y="3102"/>
                    </a:lnTo>
                    <a:lnTo>
                      <a:pt x="1626" y="3116"/>
                    </a:lnTo>
                    <a:lnTo>
                      <a:pt x="1632" y="3130"/>
                    </a:lnTo>
                    <a:lnTo>
                      <a:pt x="1639" y="3143"/>
                    </a:lnTo>
                    <a:lnTo>
                      <a:pt x="1646" y="3170"/>
                    </a:lnTo>
                    <a:lnTo>
                      <a:pt x="1646" y="4207"/>
                    </a:lnTo>
                    <a:lnTo>
                      <a:pt x="1646" y="4207"/>
                    </a:lnTo>
                    <a:lnTo>
                      <a:pt x="1646" y="4234"/>
                    </a:lnTo>
                    <a:lnTo>
                      <a:pt x="1653" y="4248"/>
                    </a:lnTo>
                    <a:lnTo>
                      <a:pt x="1666" y="4261"/>
                    </a:lnTo>
                    <a:lnTo>
                      <a:pt x="1673" y="4275"/>
                    </a:lnTo>
                    <a:lnTo>
                      <a:pt x="1687" y="4275"/>
                    </a:lnTo>
                    <a:lnTo>
                      <a:pt x="1708" y="4282"/>
                    </a:lnTo>
                    <a:lnTo>
                      <a:pt x="1729" y="4275"/>
                    </a:lnTo>
                    <a:lnTo>
                      <a:pt x="1742" y="4268"/>
                    </a:lnTo>
                    <a:lnTo>
                      <a:pt x="2984" y="3548"/>
                    </a:lnTo>
                    <a:lnTo>
                      <a:pt x="2984" y="3548"/>
                    </a:lnTo>
                    <a:lnTo>
                      <a:pt x="3025" y="3520"/>
                    </a:lnTo>
                    <a:lnTo>
                      <a:pt x="3059" y="3473"/>
                    </a:lnTo>
                    <a:lnTo>
                      <a:pt x="3080" y="3425"/>
                    </a:lnTo>
                    <a:lnTo>
                      <a:pt x="3087" y="3376"/>
                    </a:lnTo>
                    <a:lnTo>
                      <a:pt x="3080" y="1949"/>
                    </a:lnTo>
                    <a:lnTo>
                      <a:pt x="3080" y="1949"/>
                    </a:lnTo>
                    <a:lnTo>
                      <a:pt x="3080" y="1929"/>
                    </a:lnTo>
                    <a:lnTo>
                      <a:pt x="3073" y="1908"/>
                    </a:lnTo>
                    <a:lnTo>
                      <a:pt x="3066" y="1894"/>
                    </a:lnTo>
                    <a:lnTo>
                      <a:pt x="3052" y="1888"/>
                    </a:lnTo>
                    <a:lnTo>
                      <a:pt x="3039" y="1881"/>
                    </a:lnTo>
                    <a:lnTo>
                      <a:pt x="3018" y="1881"/>
                    </a:lnTo>
                    <a:lnTo>
                      <a:pt x="3005" y="1888"/>
                    </a:lnTo>
                    <a:lnTo>
                      <a:pt x="2984" y="1894"/>
                    </a:lnTo>
                    <a:lnTo>
                      <a:pt x="2147" y="2382"/>
                    </a:lnTo>
                    <a:lnTo>
                      <a:pt x="2147" y="2382"/>
                    </a:lnTo>
                    <a:lnTo>
                      <a:pt x="2126" y="2389"/>
                    </a:lnTo>
                    <a:lnTo>
                      <a:pt x="2106" y="2389"/>
                    </a:lnTo>
                    <a:lnTo>
                      <a:pt x="2092" y="2389"/>
                    </a:lnTo>
                    <a:lnTo>
                      <a:pt x="2072" y="2389"/>
                    </a:lnTo>
                    <a:lnTo>
                      <a:pt x="2065" y="2375"/>
                    </a:lnTo>
                    <a:lnTo>
                      <a:pt x="2051" y="2361"/>
                    </a:lnTo>
                    <a:lnTo>
                      <a:pt x="2044" y="2340"/>
                    </a:lnTo>
                    <a:lnTo>
                      <a:pt x="2044" y="2319"/>
                    </a:lnTo>
                    <a:lnTo>
                      <a:pt x="2044" y="2319"/>
                    </a:lnTo>
                    <a:lnTo>
                      <a:pt x="2051" y="2272"/>
                    </a:lnTo>
                    <a:lnTo>
                      <a:pt x="2072" y="2224"/>
                    </a:lnTo>
                    <a:lnTo>
                      <a:pt x="2106" y="2182"/>
                    </a:lnTo>
                    <a:lnTo>
                      <a:pt x="2147" y="2148"/>
                    </a:lnTo>
                    <a:lnTo>
                      <a:pt x="2984" y="1668"/>
                    </a:lnTo>
                    <a:lnTo>
                      <a:pt x="2984" y="1668"/>
                    </a:lnTo>
                    <a:lnTo>
                      <a:pt x="3018" y="1633"/>
                    </a:lnTo>
                    <a:lnTo>
                      <a:pt x="3052" y="1592"/>
                    </a:lnTo>
                    <a:lnTo>
                      <a:pt x="3073" y="1544"/>
                    </a:lnTo>
                    <a:lnTo>
                      <a:pt x="3080" y="1497"/>
                    </a:lnTo>
                    <a:lnTo>
                      <a:pt x="3073" y="69"/>
                    </a:lnTo>
                    <a:lnTo>
                      <a:pt x="3073" y="69"/>
                    </a:lnTo>
                    <a:lnTo>
                      <a:pt x="3073" y="48"/>
                    </a:lnTo>
                    <a:lnTo>
                      <a:pt x="3066" y="28"/>
                    </a:lnTo>
                    <a:lnTo>
                      <a:pt x="3059" y="14"/>
                    </a:lnTo>
                    <a:lnTo>
                      <a:pt x="3046" y="7"/>
                    </a:lnTo>
                    <a:lnTo>
                      <a:pt x="3032" y="0"/>
                    </a:lnTo>
                    <a:lnTo>
                      <a:pt x="3018" y="0"/>
                    </a:lnTo>
                    <a:lnTo>
                      <a:pt x="2998" y="0"/>
                    </a:lnTo>
                    <a:close/>
                  </a:path>
                </a:pathLst>
              </a:custGeom>
              <a:solidFill>
                <a:srgbClr val="43BA7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dirty="0">
                  <a:ln>
                    <a:noFill/>
                  </a:ln>
                  <a:latin typeface="Arial" pitchFamily="18"/>
                  <a:ea typeface="Arial Unicode MS" pitchFamily="2"/>
                  <a:cs typeface="Arial Unicode MS" pitchFamily="2"/>
                </a:endParaRPr>
              </a:p>
            </p:txBody>
          </p:sp>
        </p:grpSp>
        <p:pic>
          <p:nvPicPr>
            <p:cNvPr id="18" name="Picture 17" descr="A picture containing text, gauge&#10;&#10;Description automatically generated">
              <a:extLst>
                <a:ext uri="{FF2B5EF4-FFF2-40B4-BE49-F238E27FC236}">
                  <a16:creationId xmlns:a16="http://schemas.microsoft.com/office/drawing/2014/main" id="{5AE1D3AC-6A00-3C84-96D1-0EC07BC7F26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984957" y="3804608"/>
              <a:ext cx="2946187" cy="2859716"/>
            </a:xfrm>
            <a:prstGeom prst="rect">
              <a:avLst/>
            </a:prstGeom>
          </p:spPr>
        </p:pic>
        <p:pic>
          <p:nvPicPr>
            <p:cNvPr id="19" name="Picture 18">
              <a:extLst>
                <a:ext uri="{FF2B5EF4-FFF2-40B4-BE49-F238E27FC236}">
                  <a16:creationId xmlns:a16="http://schemas.microsoft.com/office/drawing/2014/main" id="{F27CB4BF-E872-4BC7-D2F1-2B4CDBA3E26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102830" y="1680148"/>
              <a:ext cx="2946187" cy="2859716"/>
            </a:xfrm>
            <a:prstGeom prst="rect">
              <a:avLst/>
            </a:prstGeom>
          </p:spPr>
        </p:pic>
        <p:pic>
          <p:nvPicPr>
            <p:cNvPr id="20" name="Picture 19" descr="A picture containing diagram&#10;&#10;Description automatically generated">
              <a:extLst>
                <a:ext uri="{FF2B5EF4-FFF2-40B4-BE49-F238E27FC236}">
                  <a16:creationId xmlns:a16="http://schemas.microsoft.com/office/drawing/2014/main" id="{42286051-A1CA-4ABF-86FD-B60AE6E77666}"/>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352520" y="694065"/>
              <a:ext cx="2952363" cy="2859716"/>
            </a:xfrm>
            <a:prstGeom prst="rect">
              <a:avLst/>
            </a:prstGeom>
          </p:spPr>
        </p:pic>
        <p:pic>
          <p:nvPicPr>
            <p:cNvPr id="21" name="Picture 20">
              <a:extLst>
                <a:ext uri="{FF2B5EF4-FFF2-40B4-BE49-F238E27FC236}">
                  <a16:creationId xmlns:a16="http://schemas.microsoft.com/office/drawing/2014/main" id="{31FDAC0E-228C-3242-4478-CF0260860140}"/>
                </a:ext>
              </a:extLst>
            </p:cNvPr>
            <p:cNvPicPr>
              <a:picLocks noChangeAspect="1"/>
            </p:cNvPicPr>
            <p:nvPr userDrawn="1"/>
          </p:nvPicPr>
          <p:blipFill>
            <a:blip r:embed="rId5" cstate="print">
              <a:extLst>
                <a:ext uri="{28A0092B-C50C-407E-A947-70E740481C1C}">
                  <a14:useLocalDpi xmlns:a14="http://schemas.microsoft.com/office/drawing/2010/main"/>
                </a:ext>
              </a:extLst>
            </a:blip>
            <a:srcRect/>
            <a:stretch/>
          </p:blipFill>
          <p:spPr>
            <a:xfrm>
              <a:off x="8778719" y="3034012"/>
              <a:ext cx="2023223" cy="2859716"/>
            </a:xfrm>
            <a:prstGeom prst="rect">
              <a:avLst/>
            </a:prstGeom>
          </p:spPr>
        </p:pic>
      </p:grpSp>
      <p:pic>
        <p:nvPicPr>
          <p:cNvPr id="24" name="Picture 23" descr="A picture containing diagram&#10;&#10;Description automatically generated">
            <a:extLst>
              <a:ext uri="{FF2B5EF4-FFF2-40B4-BE49-F238E27FC236}">
                <a16:creationId xmlns:a16="http://schemas.microsoft.com/office/drawing/2014/main" id="{D2A0942E-C8B9-8058-0C65-440EFED2220C}"/>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86553" y="7200"/>
            <a:ext cx="3816894" cy="1592296"/>
          </a:xfrm>
          <a:prstGeom prst="rect">
            <a:avLst/>
          </a:prstGeom>
        </p:spPr>
      </p:pic>
      <p:pic>
        <p:nvPicPr>
          <p:cNvPr id="26" name="Picture 25" descr="Graphical user interface&#10;&#10;Description automatically generated">
            <a:extLst>
              <a:ext uri="{FF2B5EF4-FFF2-40B4-BE49-F238E27FC236}">
                <a16:creationId xmlns:a16="http://schemas.microsoft.com/office/drawing/2014/main" id="{930292E2-4296-DFC5-CFE0-9CEA9CF6714F}"/>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9790330" y="6476"/>
            <a:ext cx="2181515" cy="1421588"/>
          </a:xfrm>
          <a:prstGeom prst="rect">
            <a:avLst/>
          </a:prstGeom>
        </p:spPr>
      </p:pic>
    </p:spTree>
    <p:extLst>
      <p:ext uri="{BB962C8B-B14F-4D97-AF65-F5344CB8AC3E}">
        <p14:creationId xmlns:p14="http://schemas.microsoft.com/office/powerpoint/2010/main" val="3295771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only">
    <p:bg>
      <p:bgPr>
        <a:blipFill dpi="0" rotWithShape="1">
          <a:blip r:embed="rId2" cstate="print">
            <a:lum/>
            <a:extLst>
              <a:ext uri="{28A0092B-C50C-407E-A947-70E740481C1C}">
                <a14:useLocalDpi xmlns:a14="http://schemas.microsoft.com/office/drawing/2010/main"/>
              </a:ext>
            </a:extLst>
          </a:blip>
          <a:srcRect/>
          <a:stretch>
            <a:fillRect t="-9000" b="-9000"/>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82EE6DB-D3C1-C77B-12FB-399E9B33981E}"/>
              </a:ext>
            </a:extLst>
          </p:cNvPr>
          <p:cNvSpPr/>
          <p:nvPr userDrawn="1"/>
        </p:nvSpPr>
        <p:spPr>
          <a:xfrm>
            <a:off x="0" y="4328160"/>
            <a:ext cx="12192000" cy="2529840"/>
          </a:xfrm>
          <a:prstGeom prst="rect">
            <a:avLst/>
          </a:prstGeom>
          <a:gradFill>
            <a:gsLst>
              <a:gs pos="0">
                <a:schemeClr val="bg1">
                  <a:lumMod val="0"/>
                  <a:lumOff val="100000"/>
                  <a:alpha val="0"/>
                </a:schemeClr>
              </a:gs>
              <a:gs pos="88000">
                <a:schemeClr val="tx1">
                  <a:alpha val="46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a:extLst>
              <a:ext uri="{FF2B5EF4-FFF2-40B4-BE49-F238E27FC236}">
                <a16:creationId xmlns:a16="http://schemas.microsoft.com/office/drawing/2014/main" id="{328259BA-1BF6-DA04-FC4C-074CF0736084}"/>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273600" y="5653719"/>
            <a:ext cx="2671200" cy="1114345"/>
          </a:xfrm>
          <a:prstGeom prst="rect">
            <a:avLst/>
          </a:prstGeom>
        </p:spPr>
      </p:pic>
    </p:spTree>
    <p:extLst>
      <p:ext uri="{BB962C8B-B14F-4D97-AF65-F5344CB8AC3E}">
        <p14:creationId xmlns:p14="http://schemas.microsoft.com/office/powerpoint/2010/main" val="1391856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1F028-CAFA-690D-5FFF-35A28EB06380}"/>
              </a:ext>
            </a:extLst>
          </p:cNvPr>
          <p:cNvSpPr>
            <a:spLocks noGrp="1"/>
          </p:cNvSpPr>
          <p:nvPr>
            <p:ph type="title"/>
          </p:nvPr>
        </p:nvSpPr>
        <p:spPr/>
        <p:txBody>
          <a:bodyPr/>
          <a:lstStyle/>
          <a:p>
            <a:r>
              <a:rPr lang="en-GB"/>
              <a:t>Click to edit Master title style</a:t>
            </a:r>
          </a:p>
        </p:txBody>
      </p:sp>
      <p:grpSp>
        <p:nvGrpSpPr>
          <p:cNvPr id="110" name="Group 109">
            <a:extLst>
              <a:ext uri="{FF2B5EF4-FFF2-40B4-BE49-F238E27FC236}">
                <a16:creationId xmlns:a16="http://schemas.microsoft.com/office/drawing/2014/main" id="{12D23A1B-3BF5-A3BE-C76D-612A65C6B490}"/>
              </a:ext>
            </a:extLst>
          </p:cNvPr>
          <p:cNvGrpSpPr/>
          <p:nvPr userDrawn="1"/>
        </p:nvGrpSpPr>
        <p:grpSpPr>
          <a:xfrm>
            <a:off x="528061" y="2671684"/>
            <a:ext cx="3035751" cy="4085166"/>
            <a:chOff x="453600" y="1975769"/>
            <a:chExt cx="3035751" cy="4085166"/>
          </a:xfrm>
        </p:grpSpPr>
        <p:grpSp>
          <p:nvGrpSpPr>
            <p:cNvPr id="108" name="Group 107">
              <a:extLst>
                <a:ext uri="{FF2B5EF4-FFF2-40B4-BE49-F238E27FC236}">
                  <a16:creationId xmlns:a16="http://schemas.microsoft.com/office/drawing/2014/main" id="{7ABB0857-F820-E671-7D59-B6F765F8C751}"/>
                </a:ext>
              </a:extLst>
            </p:cNvPr>
            <p:cNvGrpSpPr/>
            <p:nvPr userDrawn="1"/>
          </p:nvGrpSpPr>
          <p:grpSpPr>
            <a:xfrm>
              <a:off x="453600" y="1975769"/>
              <a:ext cx="2023834" cy="2338604"/>
              <a:chOff x="453600" y="1975769"/>
              <a:chExt cx="2023834" cy="2338604"/>
            </a:xfrm>
          </p:grpSpPr>
          <p:sp>
            <p:nvSpPr>
              <p:cNvPr id="7" name="Freeform 6">
                <a:extLst>
                  <a:ext uri="{FF2B5EF4-FFF2-40B4-BE49-F238E27FC236}">
                    <a16:creationId xmlns:a16="http://schemas.microsoft.com/office/drawing/2014/main" id="{671DB64A-1B85-65AA-6868-1479B869A8BA}"/>
                  </a:ext>
                </a:extLst>
              </p:cNvPr>
              <p:cNvSpPr/>
              <p:nvPr/>
            </p:nvSpPr>
            <p:spPr>
              <a:xfrm>
                <a:off x="453600" y="1975769"/>
                <a:ext cx="2023834" cy="2338604"/>
              </a:xfrm>
              <a:custGeom>
                <a:avLst/>
                <a:gdLst/>
                <a:ahLst/>
                <a:cxnLst>
                  <a:cxn ang="3cd4">
                    <a:pos x="hc" y="t"/>
                  </a:cxn>
                  <a:cxn ang="cd2">
                    <a:pos x="l" y="vc"/>
                  </a:cxn>
                  <a:cxn ang="cd4">
                    <a:pos x="hc" y="b"/>
                  </a:cxn>
                  <a:cxn ang="0">
                    <a:pos x="r" y="vc"/>
                  </a:cxn>
                </a:cxnLst>
                <a:rect l="l" t="t" r="r" b="b"/>
                <a:pathLst>
                  <a:path w="6662" h="7698">
                    <a:moveTo>
                      <a:pt x="3334" y="0"/>
                    </a:moveTo>
                    <a:lnTo>
                      <a:pt x="0" y="1928"/>
                    </a:lnTo>
                    <a:lnTo>
                      <a:pt x="0" y="5777"/>
                    </a:lnTo>
                    <a:lnTo>
                      <a:pt x="3334" y="7698"/>
                    </a:lnTo>
                    <a:lnTo>
                      <a:pt x="6662" y="5777"/>
                    </a:lnTo>
                    <a:lnTo>
                      <a:pt x="6662" y="1928"/>
                    </a:ln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dirty="0">
                  <a:ln>
                    <a:noFill/>
                  </a:ln>
                  <a:latin typeface="Arial" pitchFamily="18"/>
                  <a:ea typeface="Arial Unicode MS" pitchFamily="2"/>
                  <a:cs typeface="Arial Unicode MS" pitchFamily="2"/>
                </a:endParaRPr>
              </a:p>
            </p:txBody>
          </p:sp>
          <p:sp>
            <p:nvSpPr>
              <p:cNvPr id="8" name="Freeform 7">
                <a:extLst>
                  <a:ext uri="{FF2B5EF4-FFF2-40B4-BE49-F238E27FC236}">
                    <a16:creationId xmlns:a16="http://schemas.microsoft.com/office/drawing/2014/main" id="{2B5711F5-4BD7-1AA4-8903-DE2FF34E8F01}"/>
                  </a:ext>
                </a:extLst>
              </p:cNvPr>
              <p:cNvSpPr/>
              <p:nvPr/>
            </p:nvSpPr>
            <p:spPr>
              <a:xfrm>
                <a:off x="491275" y="2052639"/>
                <a:ext cx="937630" cy="1586617"/>
              </a:xfrm>
              <a:custGeom>
                <a:avLst/>
                <a:gdLst/>
                <a:ahLst/>
                <a:cxnLst>
                  <a:cxn ang="3cd4">
                    <a:pos x="hc" y="t"/>
                  </a:cxn>
                  <a:cxn ang="cd2">
                    <a:pos x="l" y="vc"/>
                  </a:cxn>
                  <a:cxn ang="cd4">
                    <a:pos x="hc" y="b"/>
                  </a:cxn>
                  <a:cxn ang="0">
                    <a:pos x="r" y="vc"/>
                  </a:cxn>
                </a:cxnLst>
                <a:rect l="l" t="t" r="r" b="b"/>
                <a:pathLst>
                  <a:path w="3087" h="5223">
                    <a:moveTo>
                      <a:pt x="2977" y="14"/>
                    </a:moveTo>
                    <a:lnTo>
                      <a:pt x="1736" y="728"/>
                    </a:lnTo>
                    <a:lnTo>
                      <a:pt x="1736" y="728"/>
                    </a:lnTo>
                    <a:lnTo>
                      <a:pt x="1694" y="762"/>
                    </a:lnTo>
                    <a:lnTo>
                      <a:pt x="1666" y="804"/>
                    </a:lnTo>
                    <a:lnTo>
                      <a:pt x="1646" y="851"/>
                    </a:lnTo>
                    <a:lnTo>
                      <a:pt x="1639" y="899"/>
                    </a:lnTo>
                    <a:lnTo>
                      <a:pt x="1639" y="1976"/>
                    </a:lnTo>
                    <a:lnTo>
                      <a:pt x="1639" y="1976"/>
                    </a:lnTo>
                    <a:lnTo>
                      <a:pt x="1632" y="2025"/>
                    </a:lnTo>
                    <a:lnTo>
                      <a:pt x="1612" y="2073"/>
                    </a:lnTo>
                    <a:lnTo>
                      <a:pt x="1578" y="2114"/>
                    </a:lnTo>
                    <a:lnTo>
                      <a:pt x="1544" y="2148"/>
                    </a:lnTo>
                    <a:lnTo>
                      <a:pt x="1544" y="2148"/>
                    </a:lnTo>
                    <a:lnTo>
                      <a:pt x="1523" y="2155"/>
                    </a:lnTo>
                    <a:lnTo>
                      <a:pt x="1502" y="2162"/>
                    </a:lnTo>
                    <a:lnTo>
                      <a:pt x="1488" y="2162"/>
                    </a:lnTo>
                    <a:lnTo>
                      <a:pt x="1474" y="2155"/>
                    </a:lnTo>
                    <a:lnTo>
                      <a:pt x="1461" y="2148"/>
                    </a:lnTo>
                    <a:lnTo>
                      <a:pt x="1447" y="2127"/>
                    </a:lnTo>
                    <a:lnTo>
                      <a:pt x="1447" y="2114"/>
                    </a:lnTo>
                    <a:lnTo>
                      <a:pt x="1440" y="2093"/>
                    </a:lnTo>
                    <a:lnTo>
                      <a:pt x="1440" y="1016"/>
                    </a:lnTo>
                    <a:lnTo>
                      <a:pt x="1440" y="1016"/>
                    </a:lnTo>
                    <a:lnTo>
                      <a:pt x="1440" y="996"/>
                    </a:lnTo>
                    <a:lnTo>
                      <a:pt x="1434" y="975"/>
                    </a:lnTo>
                    <a:lnTo>
                      <a:pt x="1420" y="961"/>
                    </a:lnTo>
                    <a:lnTo>
                      <a:pt x="1413" y="947"/>
                    </a:lnTo>
                    <a:lnTo>
                      <a:pt x="1393" y="947"/>
                    </a:lnTo>
                    <a:lnTo>
                      <a:pt x="1379" y="947"/>
                    </a:lnTo>
                    <a:lnTo>
                      <a:pt x="1358" y="947"/>
                    </a:lnTo>
                    <a:lnTo>
                      <a:pt x="1337" y="961"/>
                    </a:lnTo>
                    <a:lnTo>
                      <a:pt x="95" y="1675"/>
                    </a:lnTo>
                    <a:lnTo>
                      <a:pt x="95" y="1675"/>
                    </a:lnTo>
                    <a:lnTo>
                      <a:pt x="61" y="1709"/>
                    </a:lnTo>
                    <a:lnTo>
                      <a:pt x="27" y="1750"/>
                    </a:lnTo>
                    <a:lnTo>
                      <a:pt x="7" y="1798"/>
                    </a:lnTo>
                    <a:lnTo>
                      <a:pt x="0" y="1847"/>
                    </a:lnTo>
                    <a:lnTo>
                      <a:pt x="7" y="3274"/>
                    </a:lnTo>
                    <a:lnTo>
                      <a:pt x="7" y="3274"/>
                    </a:lnTo>
                    <a:lnTo>
                      <a:pt x="7" y="3294"/>
                    </a:lnTo>
                    <a:lnTo>
                      <a:pt x="13" y="3315"/>
                    </a:lnTo>
                    <a:lnTo>
                      <a:pt x="20" y="3328"/>
                    </a:lnTo>
                    <a:lnTo>
                      <a:pt x="34" y="3335"/>
                    </a:lnTo>
                    <a:lnTo>
                      <a:pt x="48" y="3342"/>
                    </a:lnTo>
                    <a:lnTo>
                      <a:pt x="61" y="3342"/>
                    </a:lnTo>
                    <a:lnTo>
                      <a:pt x="82" y="3335"/>
                    </a:lnTo>
                    <a:lnTo>
                      <a:pt x="102" y="3328"/>
                    </a:lnTo>
                    <a:lnTo>
                      <a:pt x="939" y="2848"/>
                    </a:lnTo>
                    <a:lnTo>
                      <a:pt x="939" y="2848"/>
                    </a:lnTo>
                    <a:lnTo>
                      <a:pt x="960" y="2834"/>
                    </a:lnTo>
                    <a:lnTo>
                      <a:pt x="980" y="2834"/>
                    </a:lnTo>
                    <a:lnTo>
                      <a:pt x="994" y="2834"/>
                    </a:lnTo>
                    <a:lnTo>
                      <a:pt x="1008" y="2841"/>
                    </a:lnTo>
                    <a:lnTo>
                      <a:pt x="1022" y="2848"/>
                    </a:lnTo>
                    <a:lnTo>
                      <a:pt x="1036" y="2861"/>
                    </a:lnTo>
                    <a:lnTo>
                      <a:pt x="1036" y="2882"/>
                    </a:lnTo>
                    <a:lnTo>
                      <a:pt x="1043" y="2903"/>
                    </a:lnTo>
                    <a:lnTo>
                      <a:pt x="1043" y="2903"/>
                    </a:lnTo>
                    <a:lnTo>
                      <a:pt x="1036" y="2951"/>
                    </a:lnTo>
                    <a:lnTo>
                      <a:pt x="1008" y="2999"/>
                    </a:lnTo>
                    <a:lnTo>
                      <a:pt x="980" y="3040"/>
                    </a:lnTo>
                    <a:lnTo>
                      <a:pt x="939" y="3075"/>
                    </a:lnTo>
                    <a:lnTo>
                      <a:pt x="102" y="3555"/>
                    </a:lnTo>
                    <a:lnTo>
                      <a:pt x="102" y="3555"/>
                    </a:lnTo>
                    <a:lnTo>
                      <a:pt x="68" y="3589"/>
                    </a:lnTo>
                    <a:lnTo>
                      <a:pt x="34" y="3631"/>
                    </a:lnTo>
                    <a:lnTo>
                      <a:pt x="13" y="3678"/>
                    </a:lnTo>
                    <a:lnTo>
                      <a:pt x="7" y="3726"/>
                    </a:lnTo>
                    <a:lnTo>
                      <a:pt x="7" y="5153"/>
                    </a:lnTo>
                    <a:lnTo>
                      <a:pt x="7" y="5153"/>
                    </a:lnTo>
                    <a:lnTo>
                      <a:pt x="13" y="5174"/>
                    </a:lnTo>
                    <a:lnTo>
                      <a:pt x="20" y="5195"/>
                    </a:lnTo>
                    <a:lnTo>
                      <a:pt x="27" y="5209"/>
                    </a:lnTo>
                    <a:lnTo>
                      <a:pt x="41" y="5216"/>
                    </a:lnTo>
                    <a:lnTo>
                      <a:pt x="54" y="5223"/>
                    </a:lnTo>
                    <a:lnTo>
                      <a:pt x="68" y="5223"/>
                    </a:lnTo>
                    <a:lnTo>
                      <a:pt x="88" y="5223"/>
                    </a:lnTo>
                    <a:lnTo>
                      <a:pt x="109" y="5209"/>
                    </a:lnTo>
                    <a:lnTo>
                      <a:pt x="1351" y="4495"/>
                    </a:lnTo>
                    <a:lnTo>
                      <a:pt x="1351" y="4495"/>
                    </a:lnTo>
                    <a:lnTo>
                      <a:pt x="1386" y="4460"/>
                    </a:lnTo>
                    <a:lnTo>
                      <a:pt x="1420" y="4419"/>
                    </a:lnTo>
                    <a:lnTo>
                      <a:pt x="1440" y="4371"/>
                    </a:lnTo>
                    <a:lnTo>
                      <a:pt x="1447" y="4324"/>
                    </a:lnTo>
                    <a:lnTo>
                      <a:pt x="1447" y="3281"/>
                    </a:lnTo>
                    <a:lnTo>
                      <a:pt x="1447" y="3281"/>
                    </a:lnTo>
                    <a:lnTo>
                      <a:pt x="1454" y="3232"/>
                    </a:lnTo>
                    <a:lnTo>
                      <a:pt x="1474" y="3184"/>
                    </a:lnTo>
                    <a:lnTo>
                      <a:pt x="1509" y="3143"/>
                    </a:lnTo>
                    <a:lnTo>
                      <a:pt x="1544" y="3109"/>
                    </a:lnTo>
                    <a:lnTo>
                      <a:pt x="1544" y="3109"/>
                    </a:lnTo>
                    <a:lnTo>
                      <a:pt x="1564" y="3102"/>
                    </a:lnTo>
                    <a:lnTo>
                      <a:pt x="1585" y="3095"/>
                    </a:lnTo>
                    <a:lnTo>
                      <a:pt x="1598" y="3095"/>
                    </a:lnTo>
                    <a:lnTo>
                      <a:pt x="1612" y="3102"/>
                    </a:lnTo>
                    <a:lnTo>
                      <a:pt x="1626" y="3116"/>
                    </a:lnTo>
                    <a:lnTo>
                      <a:pt x="1632" y="3130"/>
                    </a:lnTo>
                    <a:lnTo>
                      <a:pt x="1639" y="3143"/>
                    </a:lnTo>
                    <a:lnTo>
                      <a:pt x="1646" y="3170"/>
                    </a:lnTo>
                    <a:lnTo>
                      <a:pt x="1646" y="4207"/>
                    </a:lnTo>
                    <a:lnTo>
                      <a:pt x="1646" y="4207"/>
                    </a:lnTo>
                    <a:lnTo>
                      <a:pt x="1646" y="4234"/>
                    </a:lnTo>
                    <a:lnTo>
                      <a:pt x="1653" y="4248"/>
                    </a:lnTo>
                    <a:lnTo>
                      <a:pt x="1666" y="4261"/>
                    </a:lnTo>
                    <a:lnTo>
                      <a:pt x="1673" y="4275"/>
                    </a:lnTo>
                    <a:lnTo>
                      <a:pt x="1687" y="4275"/>
                    </a:lnTo>
                    <a:lnTo>
                      <a:pt x="1708" y="4282"/>
                    </a:lnTo>
                    <a:lnTo>
                      <a:pt x="1729" y="4275"/>
                    </a:lnTo>
                    <a:lnTo>
                      <a:pt x="1742" y="4268"/>
                    </a:lnTo>
                    <a:lnTo>
                      <a:pt x="2984" y="3548"/>
                    </a:lnTo>
                    <a:lnTo>
                      <a:pt x="2984" y="3548"/>
                    </a:lnTo>
                    <a:lnTo>
                      <a:pt x="3025" y="3520"/>
                    </a:lnTo>
                    <a:lnTo>
                      <a:pt x="3059" y="3473"/>
                    </a:lnTo>
                    <a:lnTo>
                      <a:pt x="3080" y="3425"/>
                    </a:lnTo>
                    <a:lnTo>
                      <a:pt x="3087" y="3376"/>
                    </a:lnTo>
                    <a:lnTo>
                      <a:pt x="3080" y="1949"/>
                    </a:lnTo>
                    <a:lnTo>
                      <a:pt x="3080" y="1949"/>
                    </a:lnTo>
                    <a:lnTo>
                      <a:pt x="3080" y="1929"/>
                    </a:lnTo>
                    <a:lnTo>
                      <a:pt x="3073" y="1908"/>
                    </a:lnTo>
                    <a:lnTo>
                      <a:pt x="3066" y="1894"/>
                    </a:lnTo>
                    <a:lnTo>
                      <a:pt x="3052" y="1888"/>
                    </a:lnTo>
                    <a:lnTo>
                      <a:pt x="3039" y="1881"/>
                    </a:lnTo>
                    <a:lnTo>
                      <a:pt x="3018" y="1881"/>
                    </a:lnTo>
                    <a:lnTo>
                      <a:pt x="3005" y="1888"/>
                    </a:lnTo>
                    <a:lnTo>
                      <a:pt x="2984" y="1894"/>
                    </a:lnTo>
                    <a:lnTo>
                      <a:pt x="2147" y="2382"/>
                    </a:lnTo>
                    <a:lnTo>
                      <a:pt x="2147" y="2382"/>
                    </a:lnTo>
                    <a:lnTo>
                      <a:pt x="2126" y="2389"/>
                    </a:lnTo>
                    <a:lnTo>
                      <a:pt x="2106" y="2389"/>
                    </a:lnTo>
                    <a:lnTo>
                      <a:pt x="2092" y="2389"/>
                    </a:lnTo>
                    <a:lnTo>
                      <a:pt x="2072" y="2389"/>
                    </a:lnTo>
                    <a:lnTo>
                      <a:pt x="2065" y="2375"/>
                    </a:lnTo>
                    <a:lnTo>
                      <a:pt x="2051" y="2361"/>
                    </a:lnTo>
                    <a:lnTo>
                      <a:pt x="2044" y="2340"/>
                    </a:lnTo>
                    <a:lnTo>
                      <a:pt x="2044" y="2319"/>
                    </a:lnTo>
                    <a:lnTo>
                      <a:pt x="2044" y="2319"/>
                    </a:lnTo>
                    <a:lnTo>
                      <a:pt x="2051" y="2272"/>
                    </a:lnTo>
                    <a:lnTo>
                      <a:pt x="2072" y="2224"/>
                    </a:lnTo>
                    <a:lnTo>
                      <a:pt x="2106" y="2182"/>
                    </a:lnTo>
                    <a:lnTo>
                      <a:pt x="2147" y="2148"/>
                    </a:lnTo>
                    <a:lnTo>
                      <a:pt x="2984" y="1668"/>
                    </a:lnTo>
                    <a:lnTo>
                      <a:pt x="2984" y="1668"/>
                    </a:lnTo>
                    <a:lnTo>
                      <a:pt x="3018" y="1633"/>
                    </a:lnTo>
                    <a:lnTo>
                      <a:pt x="3052" y="1592"/>
                    </a:lnTo>
                    <a:lnTo>
                      <a:pt x="3073" y="1544"/>
                    </a:lnTo>
                    <a:lnTo>
                      <a:pt x="3080" y="1497"/>
                    </a:lnTo>
                    <a:lnTo>
                      <a:pt x="3073" y="69"/>
                    </a:lnTo>
                    <a:lnTo>
                      <a:pt x="3073" y="69"/>
                    </a:lnTo>
                    <a:lnTo>
                      <a:pt x="3073" y="48"/>
                    </a:lnTo>
                    <a:lnTo>
                      <a:pt x="3066" y="28"/>
                    </a:lnTo>
                    <a:lnTo>
                      <a:pt x="3059" y="14"/>
                    </a:lnTo>
                    <a:lnTo>
                      <a:pt x="3046" y="7"/>
                    </a:lnTo>
                    <a:lnTo>
                      <a:pt x="3032" y="0"/>
                    </a:lnTo>
                    <a:lnTo>
                      <a:pt x="3018" y="0"/>
                    </a:lnTo>
                    <a:lnTo>
                      <a:pt x="2998" y="0"/>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dirty="0">
                  <a:ln>
                    <a:noFill/>
                  </a:ln>
                  <a:latin typeface="Arial" pitchFamily="18"/>
                  <a:ea typeface="Arial Unicode MS" pitchFamily="2"/>
                  <a:cs typeface="Arial Unicode MS" pitchFamily="2"/>
                </a:endParaRPr>
              </a:p>
            </p:txBody>
          </p:sp>
          <p:sp>
            <p:nvSpPr>
              <p:cNvPr id="10" name="Freeform 9">
                <a:extLst>
                  <a:ext uri="{FF2B5EF4-FFF2-40B4-BE49-F238E27FC236}">
                    <a16:creationId xmlns:a16="http://schemas.microsoft.com/office/drawing/2014/main" id="{13AE8B31-921E-F1F1-FBD2-AECCC6CA353B}"/>
                  </a:ext>
                </a:extLst>
              </p:cNvPr>
              <p:cNvSpPr/>
              <p:nvPr/>
            </p:nvSpPr>
            <p:spPr>
              <a:xfrm>
                <a:off x="1502129" y="2052639"/>
                <a:ext cx="937933" cy="1586617"/>
              </a:xfrm>
              <a:custGeom>
                <a:avLst/>
                <a:gdLst/>
                <a:ahLst/>
                <a:cxnLst>
                  <a:cxn ang="3cd4">
                    <a:pos x="hc" y="t"/>
                  </a:cxn>
                  <a:cxn ang="cd2">
                    <a:pos x="l" y="vc"/>
                  </a:cxn>
                  <a:cxn ang="cd4">
                    <a:pos x="hc" y="b"/>
                  </a:cxn>
                  <a:cxn ang="0">
                    <a:pos x="r" y="vc"/>
                  </a:cxn>
                </a:cxnLst>
                <a:rect l="l" t="t" r="r" b="b"/>
                <a:pathLst>
                  <a:path w="3088" h="5223">
                    <a:moveTo>
                      <a:pt x="2991" y="1675"/>
                    </a:moveTo>
                    <a:lnTo>
                      <a:pt x="1750" y="961"/>
                    </a:lnTo>
                    <a:lnTo>
                      <a:pt x="1750" y="961"/>
                    </a:lnTo>
                    <a:lnTo>
                      <a:pt x="1729" y="947"/>
                    </a:lnTo>
                    <a:lnTo>
                      <a:pt x="1709" y="947"/>
                    </a:lnTo>
                    <a:lnTo>
                      <a:pt x="1695" y="947"/>
                    </a:lnTo>
                    <a:lnTo>
                      <a:pt x="1681" y="947"/>
                    </a:lnTo>
                    <a:lnTo>
                      <a:pt x="1667" y="961"/>
                    </a:lnTo>
                    <a:lnTo>
                      <a:pt x="1660" y="975"/>
                    </a:lnTo>
                    <a:lnTo>
                      <a:pt x="1653" y="996"/>
                    </a:lnTo>
                    <a:lnTo>
                      <a:pt x="1646" y="1016"/>
                    </a:lnTo>
                    <a:lnTo>
                      <a:pt x="1646" y="2093"/>
                    </a:lnTo>
                    <a:lnTo>
                      <a:pt x="1646" y="2093"/>
                    </a:lnTo>
                    <a:lnTo>
                      <a:pt x="1646" y="2114"/>
                    </a:lnTo>
                    <a:lnTo>
                      <a:pt x="1640" y="2127"/>
                    </a:lnTo>
                    <a:lnTo>
                      <a:pt x="1626" y="2148"/>
                    </a:lnTo>
                    <a:lnTo>
                      <a:pt x="1619" y="2155"/>
                    </a:lnTo>
                    <a:lnTo>
                      <a:pt x="1606" y="2162"/>
                    </a:lnTo>
                    <a:lnTo>
                      <a:pt x="1585" y="2162"/>
                    </a:lnTo>
                    <a:lnTo>
                      <a:pt x="1565" y="2155"/>
                    </a:lnTo>
                    <a:lnTo>
                      <a:pt x="1551" y="2148"/>
                    </a:lnTo>
                    <a:lnTo>
                      <a:pt x="1551" y="2148"/>
                    </a:lnTo>
                    <a:lnTo>
                      <a:pt x="1510" y="2114"/>
                    </a:lnTo>
                    <a:lnTo>
                      <a:pt x="1475" y="2073"/>
                    </a:lnTo>
                    <a:lnTo>
                      <a:pt x="1454" y="2025"/>
                    </a:lnTo>
                    <a:lnTo>
                      <a:pt x="1448" y="1976"/>
                    </a:lnTo>
                    <a:lnTo>
                      <a:pt x="1454" y="899"/>
                    </a:lnTo>
                    <a:lnTo>
                      <a:pt x="1454" y="899"/>
                    </a:lnTo>
                    <a:lnTo>
                      <a:pt x="1441" y="851"/>
                    </a:lnTo>
                    <a:lnTo>
                      <a:pt x="1420" y="804"/>
                    </a:lnTo>
                    <a:lnTo>
                      <a:pt x="1393" y="762"/>
                    </a:lnTo>
                    <a:lnTo>
                      <a:pt x="1352" y="728"/>
                    </a:lnTo>
                    <a:lnTo>
                      <a:pt x="110" y="14"/>
                    </a:lnTo>
                    <a:lnTo>
                      <a:pt x="110" y="14"/>
                    </a:lnTo>
                    <a:lnTo>
                      <a:pt x="89" y="0"/>
                    </a:lnTo>
                    <a:lnTo>
                      <a:pt x="75" y="0"/>
                    </a:lnTo>
                    <a:lnTo>
                      <a:pt x="55" y="0"/>
                    </a:lnTo>
                    <a:lnTo>
                      <a:pt x="41" y="7"/>
                    </a:lnTo>
                    <a:lnTo>
                      <a:pt x="28" y="14"/>
                    </a:lnTo>
                    <a:lnTo>
                      <a:pt x="21" y="28"/>
                    </a:lnTo>
                    <a:lnTo>
                      <a:pt x="14" y="48"/>
                    </a:lnTo>
                    <a:lnTo>
                      <a:pt x="14" y="69"/>
                    </a:lnTo>
                    <a:lnTo>
                      <a:pt x="7" y="1497"/>
                    </a:lnTo>
                    <a:lnTo>
                      <a:pt x="7" y="1497"/>
                    </a:lnTo>
                    <a:lnTo>
                      <a:pt x="14" y="1544"/>
                    </a:lnTo>
                    <a:lnTo>
                      <a:pt x="34" y="1592"/>
                    </a:lnTo>
                    <a:lnTo>
                      <a:pt x="68" y="1633"/>
                    </a:lnTo>
                    <a:lnTo>
                      <a:pt x="110" y="1668"/>
                    </a:lnTo>
                    <a:lnTo>
                      <a:pt x="947" y="2148"/>
                    </a:lnTo>
                    <a:lnTo>
                      <a:pt x="947" y="2148"/>
                    </a:lnTo>
                    <a:lnTo>
                      <a:pt x="981" y="2182"/>
                    </a:lnTo>
                    <a:lnTo>
                      <a:pt x="1016" y="2224"/>
                    </a:lnTo>
                    <a:lnTo>
                      <a:pt x="1036" y="2272"/>
                    </a:lnTo>
                    <a:lnTo>
                      <a:pt x="1043" y="2319"/>
                    </a:lnTo>
                    <a:lnTo>
                      <a:pt x="1043" y="2319"/>
                    </a:lnTo>
                    <a:lnTo>
                      <a:pt x="1043" y="2340"/>
                    </a:lnTo>
                    <a:lnTo>
                      <a:pt x="1036" y="2361"/>
                    </a:lnTo>
                    <a:lnTo>
                      <a:pt x="1030" y="2375"/>
                    </a:lnTo>
                    <a:lnTo>
                      <a:pt x="1016" y="2389"/>
                    </a:lnTo>
                    <a:lnTo>
                      <a:pt x="1002" y="2389"/>
                    </a:lnTo>
                    <a:lnTo>
                      <a:pt x="981" y="2389"/>
                    </a:lnTo>
                    <a:lnTo>
                      <a:pt x="967" y="2389"/>
                    </a:lnTo>
                    <a:lnTo>
                      <a:pt x="947" y="2382"/>
                    </a:lnTo>
                    <a:lnTo>
                      <a:pt x="103" y="1894"/>
                    </a:lnTo>
                    <a:lnTo>
                      <a:pt x="103" y="1894"/>
                    </a:lnTo>
                    <a:lnTo>
                      <a:pt x="89" y="1888"/>
                    </a:lnTo>
                    <a:lnTo>
                      <a:pt x="68" y="1881"/>
                    </a:lnTo>
                    <a:lnTo>
                      <a:pt x="48" y="1881"/>
                    </a:lnTo>
                    <a:lnTo>
                      <a:pt x="34" y="1888"/>
                    </a:lnTo>
                    <a:lnTo>
                      <a:pt x="21" y="1894"/>
                    </a:lnTo>
                    <a:lnTo>
                      <a:pt x="14" y="1908"/>
                    </a:lnTo>
                    <a:lnTo>
                      <a:pt x="7" y="1929"/>
                    </a:lnTo>
                    <a:lnTo>
                      <a:pt x="7" y="1949"/>
                    </a:lnTo>
                    <a:lnTo>
                      <a:pt x="0" y="3376"/>
                    </a:lnTo>
                    <a:lnTo>
                      <a:pt x="0" y="3376"/>
                    </a:lnTo>
                    <a:lnTo>
                      <a:pt x="14" y="3425"/>
                    </a:lnTo>
                    <a:lnTo>
                      <a:pt x="34" y="3473"/>
                    </a:lnTo>
                    <a:lnTo>
                      <a:pt x="62" y="3520"/>
                    </a:lnTo>
                    <a:lnTo>
                      <a:pt x="103" y="3548"/>
                    </a:lnTo>
                    <a:lnTo>
                      <a:pt x="1345" y="4268"/>
                    </a:lnTo>
                    <a:lnTo>
                      <a:pt x="1345" y="4268"/>
                    </a:lnTo>
                    <a:lnTo>
                      <a:pt x="1366" y="4275"/>
                    </a:lnTo>
                    <a:lnTo>
                      <a:pt x="1379" y="4282"/>
                    </a:lnTo>
                    <a:lnTo>
                      <a:pt x="1400" y="4275"/>
                    </a:lnTo>
                    <a:lnTo>
                      <a:pt x="1414" y="4275"/>
                    </a:lnTo>
                    <a:lnTo>
                      <a:pt x="1427" y="4261"/>
                    </a:lnTo>
                    <a:lnTo>
                      <a:pt x="1434" y="4248"/>
                    </a:lnTo>
                    <a:lnTo>
                      <a:pt x="1441" y="4234"/>
                    </a:lnTo>
                    <a:lnTo>
                      <a:pt x="1441" y="4207"/>
                    </a:lnTo>
                    <a:lnTo>
                      <a:pt x="1448" y="3170"/>
                    </a:lnTo>
                    <a:lnTo>
                      <a:pt x="1448" y="3170"/>
                    </a:lnTo>
                    <a:lnTo>
                      <a:pt x="1448" y="3143"/>
                    </a:lnTo>
                    <a:lnTo>
                      <a:pt x="1454" y="3130"/>
                    </a:lnTo>
                    <a:lnTo>
                      <a:pt x="1461" y="3116"/>
                    </a:lnTo>
                    <a:lnTo>
                      <a:pt x="1475" y="3102"/>
                    </a:lnTo>
                    <a:lnTo>
                      <a:pt x="1489" y="3095"/>
                    </a:lnTo>
                    <a:lnTo>
                      <a:pt x="1510" y="3095"/>
                    </a:lnTo>
                    <a:lnTo>
                      <a:pt x="1524" y="3102"/>
                    </a:lnTo>
                    <a:lnTo>
                      <a:pt x="1544" y="3109"/>
                    </a:lnTo>
                    <a:lnTo>
                      <a:pt x="1544" y="3109"/>
                    </a:lnTo>
                    <a:lnTo>
                      <a:pt x="1585" y="3143"/>
                    </a:lnTo>
                    <a:lnTo>
                      <a:pt x="1612" y="3184"/>
                    </a:lnTo>
                    <a:lnTo>
                      <a:pt x="1633" y="3232"/>
                    </a:lnTo>
                    <a:lnTo>
                      <a:pt x="1640" y="3281"/>
                    </a:lnTo>
                    <a:lnTo>
                      <a:pt x="1640" y="4324"/>
                    </a:lnTo>
                    <a:lnTo>
                      <a:pt x="1640" y="4324"/>
                    </a:lnTo>
                    <a:lnTo>
                      <a:pt x="1646" y="4371"/>
                    </a:lnTo>
                    <a:lnTo>
                      <a:pt x="1667" y="4419"/>
                    </a:lnTo>
                    <a:lnTo>
                      <a:pt x="1702" y="4460"/>
                    </a:lnTo>
                    <a:lnTo>
                      <a:pt x="1736" y="4495"/>
                    </a:lnTo>
                    <a:lnTo>
                      <a:pt x="2978" y="5209"/>
                    </a:lnTo>
                    <a:lnTo>
                      <a:pt x="2978" y="5209"/>
                    </a:lnTo>
                    <a:lnTo>
                      <a:pt x="2998" y="5223"/>
                    </a:lnTo>
                    <a:lnTo>
                      <a:pt x="3019" y="5223"/>
                    </a:lnTo>
                    <a:lnTo>
                      <a:pt x="3032" y="5223"/>
                    </a:lnTo>
                    <a:lnTo>
                      <a:pt x="3053" y="5216"/>
                    </a:lnTo>
                    <a:lnTo>
                      <a:pt x="3060" y="5209"/>
                    </a:lnTo>
                    <a:lnTo>
                      <a:pt x="3074" y="5195"/>
                    </a:lnTo>
                    <a:lnTo>
                      <a:pt x="3081" y="5174"/>
                    </a:lnTo>
                    <a:lnTo>
                      <a:pt x="3081" y="5153"/>
                    </a:lnTo>
                    <a:lnTo>
                      <a:pt x="3081" y="3726"/>
                    </a:lnTo>
                    <a:lnTo>
                      <a:pt x="3081" y="3726"/>
                    </a:lnTo>
                    <a:lnTo>
                      <a:pt x="3074" y="3678"/>
                    </a:lnTo>
                    <a:lnTo>
                      <a:pt x="3053" y="3631"/>
                    </a:lnTo>
                    <a:lnTo>
                      <a:pt x="3026" y="3589"/>
                    </a:lnTo>
                    <a:lnTo>
                      <a:pt x="2985" y="3555"/>
                    </a:lnTo>
                    <a:lnTo>
                      <a:pt x="2147" y="3075"/>
                    </a:lnTo>
                    <a:lnTo>
                      <a:pt x="2147" y="3075"/>
                    </a:lnTo>
                    <a:lnTo>
                      <a:pt x="2107" y="3040"/>
                    </a:lnTo>
                    <a:lnTo>
                      <a:pt x="2079" y="2999"/>
                    </a:lnTo>
                    <a:lnTo>
                      <a:pt x="2059" y="2951"/>
                    </a:lnTo>
                    <a:lnTo>
                      <a:pt x="2052" y="2903"/>
                    </a:lnTo>
                    <a:lnTo>
                      <a:pt x="2052" y="2903"/>
                    </a:lnTo>
                    <a:lnTo>
                      <a:pt x="2052" y="2882"/>
                    </a:lnTo>
                    <a:lnTo>
                      <a:pt x="2059" y="2861"/>
                    </a:lnTo>
                    <a:lnTo>
                      <a:pt x="2066" y="2848"/>
                    </a:lnTo>
                    <a:lnTo>
                      <a:pt x="2079" y="2841"/>
                    </a:lnTo>
                    <a:lnTo>
                      <a:pt x="2093" y="2834"/>
                    </a:lnTo>
                    <a:lnTo>
                      <a:pt x="2107" y="2834"/>
                    </a:lnTo>
                    <a:lnTo>
                      <a:pt x="2127" y="2834"/>
                    </a:lnTo>
                    <a:lnTo>
                      <a:pt x="2147" y="2848"/>
                    </a:lnTo>
                    <a:lnTo>
                      <a:pt x="2985" y="3328"/>
                    </a:lnTo>
                    <a:lnTo>
                      <a:pt x="2985" y="3328"/>
                    </a:lnTo>
                    <a:lnTo>
                      <a:pt x="3005" y="3335"/>
                    </a:lnTo>
                    <a:lnTo>
                      <a:pt x="3026" y="3342"/>
                    </a:lnTo>
                    <a:lnTo>
                      <a:pt x="3039" y="3342"/>
                    </a:lnTo>
                    <a:lnTo>
                      <a:pt x="3053" y="3335"/>
                    </a:lnTo>
                    <a:lnTo>
                      <a:pt x="3067" y="3328"/>
                    </a:lnTo>
                    <a:lnTo>
                      <a:pt x="3081" y="3315"/>
                    </a:lnTo>
                    <a:lnTo>
                      <a:pt x="3081" y="3294"/>
                    </a:lnTo>
                    <a:lnTo>
                      <a:pt x="3088" y="3274"/>
                    </a:lnTo>
                    <a:lnTo>
                      <a:pt x="3088" y="1847"/>
                    </a:lnTo>
                    <a:lnTo>
                      <a:pt x="3088" y="1847"/>
                    </a:lnTo>
                    <a:lnTo>
                      <a:pt x="3081" y="1798"/>
                    </a:lnTo>
                    <a:lnTo>
                      <a:pt x="3060" y="1750"/>
                    </a:lnTo>
                    <a:lnTo>
                      <a:pt x="3026" y="1709"/>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dirty="0">
                  <a:ln>
                    <a:noFill/>
                  </a:ln>
                  <a:latin typeface="Arial" pitchFamily="18"/>
                  <a:ea typeface="Arial Unicode MS" pitchFamily="2"/>
                  <a:cs typeface="Arial Unicode MS" pitchFamily="2"/>
                </a:endParaRPr>
              </a:p>
            </p:txBody>
          </p:sp>
          <p:sp>
            <p:nvSpPr>
              <p:cNvPr id="12" name="Freeform 11">
                <a:extLst>
                  <a:ext uri="{FF2B5EF4-FFF2-40B4-BE49-F238E27FC236}">
                    <a16:creationId xmlns:a16="http://schemas.microsoft.com/office/drawing/2014/main" id="{0F6088E6-ACC8-A20D-5753-A83925EF2A64}"/>
                  </a:ext>
                </a:extLst>
              </p:cNvPr>
              <p:cNvSpPr/>
              <p:nvPr/>
            </p:nvSpPr>
            <p:spPr>
              <a:xfrm>
                <a:off x="551738" y="3188671"/>
                <a:ext cx="1827557" cy="1060985"/>
              </a:xfrm>
              <a:custGeom>
                <a:avLst/>
                <a:gdLst/>
                <a:ahLst/>
                <a:cxnLst>
                  <a:cxn ang="3cd4">
                    <a:pos x="hc" y="t"/>
                  </a:cxn>
                  <a:cxn ang="cd2">
                    <a:pos x="l" y="vc"/>
                  </a:cxn>
                  <a:cxn ang="cd4">
                    <a:pos x="hc" y="b"/>
                  </a:cxn>
                  <a:cxn ang="0">
                    <a:pos x="r" y="vc"/>
                  </a:cxn>
                </a:cxnLst>
                <a:rect l="l" t="t" r="r" b="b"/>
                <a:pathLst>
                  <a:path w="6016" h="3493">
                    <a:moveTo>
                      <a:pt x="5975" y="1688"/>
                    </a:moveTo>
                    <a:lnTo>
                      <a:pt x="4734" y="975"/>
                    </a:lnTo>
                    <a:lnTo>
                      <a:pt x="4734" y="975"/>
                    </a:lnTo>
                    <a:lnTo>
                      <a:pt x="4693" y="954"/>
                    </a:lnTo>
                    <a:lnTo>
                      <a:pt x="4638" y="947"/>
                    </a:lnTo>
                    <a:lnTo>
                      <a:pt x="4582" y="954"/>
                    </a:lnTo>
                    <a:lnTo>
                      <a:pt x="4542" y="975"/>
                    </a:lnTo>
                    <a:lnTo>
                      <a:pt x="3609" y="1517"/>
                    </a:lnTo>
                    <a:lnTo>
                      <a:pt x="3609" y="1517"/>
                    </a:lnTo>
                    <a:lnTo>
                      <a:pt x="3560" y="1530"/>
                    </a:lnTo>
                    <a:lnTo>
                      <a:pt x="3505" y="1537"/>
                    </a:lnTo>
                    <a:lnTo>
                      <a:pt x="3458" y="1530"/>
                    </a:lnTo>
                    <a:lnTo>
                      <a:pt x="3409" y="1517"/>
                    </a:lnTo>
                    <a:lnTo>
                      <a:pt x="3409" y="1517"/>
                    </a:lnTo>
                    <a:lnTo>
                      <a:pt x="3388" y="1503"/>
                    </a:lnTo>
                    <a:lnTo>
                      <a:pt x="3382" y="1489"/>
                    </a:lnTo>
                    <a:lnTo>
                      <a:pt x="3368" y="1469"/>
                    </a:lnTo>
                    <a:lnTo>
                      <a:pt x="3368" y="1455"/>
                    </a:lnTo>
                    <a:lnTo>
                      <a:pt x="3368" y="1441"/>
                    </a:lnTo>
                    <a:lnTo>
                      <a:pt x="3382" y="1427"/>
                    </a:lnTo>
                    <a:lnTo>
                      <a:pt x="3388" y="1413"/>
                    </a:lnTo>
                    <a:lnTo>
                      <a:pt x="3409" y="1400"/>
                    </a:lnTo>
                    <a:lnTo>
                      <a:pt x="4343" y="858"/>
                    </a:lnTo>
                    <a:lnTo>
                      <a:pt x="4343" y="858"/>
                    </a:lnTo>
                    <a:lnTo>
                      <a:pt x="4356" y="844"/>
                    </a:lnTo>
                    <a:lnTo>
                      <a:pt x="4370" y="830"/>
                    </a:lnTo>
                    <a:lnTo>
                      <a:pt x="4377" y="817"/>
                    </a:lnTo>
                    <a:lnTo>
                      <a:pt x="4384" y="803"/>
                    </a:lnTo>
                    <a:lnTo>
                      <a:pt x="4377" y="783"/>
                    </a:lnTo>
                    <a:lnTo>
                      <a:pt x="4370" y="769"/>
                    </a:lnTo>
                    <a:lnTo>
                      <a:pt x="4356" y="755"/>
                    </a:lnTo>
                    <a:lnTo>
                      <a:pt x="4343" y="741"/>
                    </a:lnTo>
                    <a:lnTo>
                      <a:pt x="3101" y="27"/>
                    </a:lnTo>
                    <a:lnTo>
                      <a:pt x="3101" y="27"/>
                    </a:lnTo>
                    <a:lnTo>
                      <a:pt x="3052" y="7"/>
                    </a:lnTo>
                    <a:lnTo>
                      <a:pt x="2998" y="0"/>
                    </a:lnTo>
                    <a:lnTo>
                      <a:pt x="2950" y="7"/>
                    </a:lnTo>
                    <a:lnTo>
                      <a:pt x="2902" y="27"/>
                    </a:lnTo>
                    <a:lnTo>
                      <a:pt x="1667" y="741"/>
                    </a:lnTo>
                    <a:lnTo>
                      <a:pt x="1667" y="741"/>
                    </a:lnTo>
                    <a:lnTo>
                      <a:pt x="1646" y="755"/>
                    </a:lnTo>
                    <a:lnTo>
                      <a:pt x="1639" y="769"/>
                    </a:lnTo>
                    <a:lnTo>
                      <a:pt x="1625" y="783"/>
                    </a:lnTo>
                    <a:lnTo>
                      <a:pt x="1625" y="803"/>
                    </a:lnTo>
                    <a:lnTo>
                      <a:pt x="1625" y="817"/>
                    </a:lnTo>
                    <a:lnTo>
                      <a:pt x="1639" y="830"/>
                    </a:lnTo>
                    <a:lnTo>
                      <a:pt x="1646" y="844"/>
                    </a:lnTo>
                    <a:lnTo>
                      <a:pt x="1667" y="858"/>
                    </a:lnTo>
                    <a:lnTo>
                      <a:pt x="2504" y="1345"/>
                    </a:lnTo>
                    <a:lnTo>
                      <a:pt x="2504" y="1345"/>
                    </a:lnTo>
                    <a:lnTo>
                      <a:pt x="2524" y="1352"/>
                    </a:lnTo>
                    <a:lnTo>
                      <a:pt x="2538" y="1366"/>
                    </a:lnTo>
                    <a:lnTo>
                      <a:pt x="2545" y="1386"/>
                    </a:lnTo>
                    <a:lnTo>
                      <a:pt x="2545" y="1400"/>
                    </a:lnTo>
                    <a:lnTo>
                      <a:pt x="2545" y="1413"/>
                    </a:lnTo>
                    <a:lnTo>
                      <a:pt x="2538" y="1427"/>
                    </a:lnTo>
                    <a:lnTo>
                      <a:pt x="2524" y="1441"/>
                    </a:lnTo>
                    <a:lnTo>
                      <a:pt x="2504" y="1455"/>
                    </a:lnTo>
                    <a:lnTo>
                      <a:pt x="2504" y="1455"/>
                    </a:lnTo>
                    <a:lnTo>
                      <a:pt x="2463" y="1476"/>
                    </a:lnTo>
                    <a:lnTo>
                      <a:pt x="2408" y="1483"/>
                    </a:lnTo>
                    <a:lnTo>
                      <a:pt x="2352" y="1476"/>
                    </a:lnTo>
                    <a:lnTo>
                      <a:pt x="2311" y="1455"/>
                    </a:lnTo>
                    <a:lnTo>
                      <a:pt x="1467" y="975"/>
                    </a:lnTo>
                    <a:lnTo>
                      <a:pt x="1467" y="975"/>
                    </a:lnTo>
                    <a:lnTo>
                      <a:pt x="1427" y="954"/>
                    </a:lnTo>
                    <a:lnTo>
                      <a:pt x="1372" y="947"/>
                    </a:lnTo>
                    <a:lnTo>
                      <a:pt x="1317" y="954"/>
                    </a:lnTo>
                    <a:lnTo>
                      <a:pt x="1275" y="975"/>
                    </a:lnTo>
                    <a:lnTo>
                      <a:pt x="41" y="1688"/>
                    </a:lnTo>
                    <a:lnTo>
                      <a:pt x="41" y="1688"/>
                    </a:lnTo>
                    <a:lnTo>
                      <a:pt x="20" y="1702"/>
                    </a:lnTo>
                    <a:lnTo>
                      <a:pt x="6" y="1715"/>
                    </a:lnTo>
                    <a:lnTo>
                      <a:pt x="0" y="1729"/>
                    </a:lnTo>
                    <a:lnTo>
                      <a:pt x="0" y="1750"/>
                    </a:lnTo>
                    <a:lnTo>
                      <a:pt x="0" y="1763"/>
                    </a:lnTo>
                    <a:lnTo>
                      <a:pt x="13" y="1777"/>
                    </a:lnTo>
                    <a:lnTo>
                      <a:pt x="20" y="1791"/>
                    </a:lnTo>
                    <a:lnTo>
                      <a:pt x="41" y="1805"/>
                    </a:lnTo>
                    <a:lnTo>
                      <a:pt x="1282" y="2519"/>
                    </a:lnTo>
                    <a:lnTo>
                      <a:pt x="1282" y="2519"/>
                    </a:lnTo>
                    <a:lnTo>
                      <a:pt x="1331" y="2539"/>
                    </a:lnTo>
                    <a:lnTo>
                      <a:pt x="1379" y="2546"/>
                    </a:lnTo>
                    <a:lnTo>
                      <a:pt x="1433" y="2539"/>
                    </a:lnTo>
                    <a:lnTo>
                      <a:pt x="1481" y="2519"/>
                    </a:lnTo>
                    <a:lnTo>
                      <a:pt x="2380" y="1997"/>
                    </a:lnTo>
                    <a:lnTo>
                      <a:pt x="2380" y="1997"/>
                    </a:lnTo>
                    <a:lnTo>
                      <a:pt x="2428" y="1976"/>
                    </a:lnTo>
                    <a:lnTo>
                      <a:pt x="2476" y="1976"/>
                    </a:lnTo>
                    <a:lnTo>
                      <a:pt x="2531" y="1976"/>
                    </a:lnTo>
                    <a:lnTo>
                      <a:pt x="2580" y="1997"/>
                    </a:lnTo>
                    <a:lnTo>
                      <a:pt x="2580" y="1997"/>
                    </a:lnTo>
                    <a:lnTo>
                      <a:pt x="2593" y="2011"/>
                    </a:lnTo>
                    <a:lnTo>
                      <a:pt x="2607" y="2025"/>
                    </a:lnTo>
                    <a:lnTo>
                      <a:pt x="2614" y="2038"/>
                    </a:lnTo>
                    <a:lnTo>
                      <a:pt x="2620" y="2052"/>
                    </a:lnTo>
                    <a:lnTo>
                      <a:pt x="2614" y="2072"/>
                    </a:lnTo>
                    <a:lnTo>
                      <a:pt x="2607" y="2086"/>
                    </a:lnTo>
                    <a:lnTo>
                      <a:pt x="2593" y="2100"/>
                    </a:lnTo>
                    <a:lnTo>
                      <a:pt x="2580" y="2113"/>
                    </a:lnTo>
                    <a:lnTo>
                      <a:pt x="1680" y="2635"/>
                    </a:lnTo>
                    <a:lnTo>
                      <a:pt x="1680" y="2635"/>
                    </a:lnTo>
                    <a:lnTo>
                      <a:pt x="1660" y="2648"/>
                    </a:lnTo>
                    <a:lnTo>
                      <a:pt x="1646" y="2662"/>
                    </a:lnTo>
                    <a:lnTo>
                      <a:pt x="1639" y="2676"/>
                    </a:lnTo>
                    <a:lnTo>
                      <a:pt x="1639" y="2690"/>
                    </a:lnTo>
                    <a:lnTo>
                      <a:pt x="1639" y="2711"/>
                    </a:lnTo>
                    <a:lnTo>
                      <a:pt x="1646" y="2724"/>
                    </a:lnTo>
                    <a:lnTo>
                      <a:pt x="1660" y="2738"/>
                    </a:lnTo>
                    <a:lnTo>
                      <a:pt x="1680" y="2752"/>
                    </a:lnTo>
                    <a:lnTo>
                      <a:pt x="2923" y="3465"/>
                    </a:lnTo>
                    <a:lnTo>
                      <a:pt x="2923" y="3465"/>
                    </a:lnTo>
                    <a:lnTo>
                      <a:pt x="2964" y="3486"/>
                    </a:lnTo>
                    <a:lnTo>
                      <a:pt x="3018" y="3493"/>
                    </a:lnTo>
                    <a:lnTo>
                      <a:pt x="3073" y="3486"/>
                    </a:lnTo>
                    <a:lnTo>
                      <a:pt x="3115" y="3465"/>
                    </a:lnTo>
                    <a:lnTo>
                      <a:pt x="4350" y="2752"/>
                    </a:lnTo>
                    <a:lnTo>
                      <a:pt x="4350" y="2752"/>
                    </a:lnTo>
                    <a:lnTo>
                      <a:pt x="4370" y="2738"/>
                    </a:lnTo>
                    <a:lnTo>
                      <a:pt x="4384" y="2724"/>
                    </a:lnTo>
                    <a:lnTo>
                      <a:pt x="4390" y="2711"/>
                    </a:lnTo>
                    <a:lnTo>
                      <a:pt x="4390" y="2690"/>
                    </a:lnTo>
                    <a:lnTo>
                      <a:pt x="4390" y="2676"/>
                    </a:lnTo>
                    <a:lnTo>
                      <a:pt x="4384" y="2662"/>
                    </a:lnTo>
                    <a:lnTo>
                      <a:pt x="4370" y="2648"/>
                    </a:lnTo>
                    <a:lnTo>
                      <a:pt x="4350" y="2635"/>
                    </a:lnTo>
                    <a:lnTo>
                      <a:pt x="3512" y="2148"/>
                    </a:lnTo>
                    <a:lnTo>
                      <a:pt x="3512" y="2148"/>
                    </a:lnTo>
                    <a:lnTo>
                      <a:pt x="3492" y="2141"/>
                    </a:lnTo>
                    <a:lnTo>
                      <a:pt x="3478" y="2127"/>
                    </a:lnTo>
                    <a:lnTo>
                      <a:pt x="3471" y="2106"/>
                    </a:lnTo>
                    <a:lnTo>
                      <a:pt x="3471" y="2093"/>
                    </a:lnTo>
                    <a:lnTo>
                      <a:pt x="3471" y="2079"/>
                    </a:lnTo>
                    <a:lnTo>
                      <a:pt x="3478" y="2065"/>
                    </a:lnTo>
                    <a:lnTo>
                      <a:pt x="3492" y="2052"/>
                    </a:lnTo>
                    <a:lnTo>
                      <a:pt x="3512" y="2038"/>
                    </a:lnTo>
                    <a:lnTo>
                      <a:pt x="3512" y="2038"/>
                    </a:lnTo>
                    <a:lnTo>
                      <a:pt x="3560" y="2018"/>
                    </a:lnTo>
                    <a:lnTo>
                      <a:pt x="3609" y="2011"/>
                    </a:lnTo>
                    <a:lnTo>
                      <a:pt x="3663" y="2018"/>
                    </a:lnTo>
                    <a:lnTo>
                      <a:pt x="3711" y="2038"/>
                    </a:lnTo>
                    <a:lnTo>
                      <a:pt x="4548" y="2519"/>
                    </a:lnTo>
                    <a:lnTo>
                      <a:pt x="4548" y="2519"/>
                    </a:lnTo>
                    <a:lnTo>
                      <a:pt x="4596" y="2539"/>
                    </a:lnTo>
                    <a:lnTo>
                      <a:pt x="4645" y="2546"/>
                    </a:lnTo>
                    <a:lnTo>
                      <a:pt x="4699" y="2539"/>
                    </a:lnTo>
                    <a:lnTo>
                      <a:pt x="4747" y="2519"/>
                    </a:lnTo>
                    <a:lnTo>
                      <a:pt x="5975" y="1805"/>
                    </a:lnTo>
                    <a:lnTo>
                      <a:pt x="5975" y="1805"/>
                    </a:lnTo>
                    <a:lnTo>
                      <a:pt x="5996" y="1791"/>
                    </a:lnTo>
                    <a:lnTo>
                      <a:pt x="6009" y="1777"/>
                    </a:lnTo>
                    <a:lnTo>
                      <a:pt x="6016" y="1763"/>
                    </a:lnTo>
                    <a:lnTo>
                      <a:pt x="6016" y="1750"/>
                    </a:lnTo>
                    <a:lnTo>
                      <a:pt x="6016" y="1729"/>
                    </a:lnTo>
                    <a:lnTo>
                      <a:pt x="6009" y="1715"/>
                    </a:lnTo>
                    <a:lnTo>
                      <a:pt x="5996" y="1702"/>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dirty="0">
                  <a:ln>
                    <a:noFill/>
                  </a:ln>
                  <a:latin typeface="Arial" pitchFamily="18"/>
                  <a:ea typeface="Arial Unicode MS" pitchFamily="2"/>
                  <a:cs typeface="Arial Unicode MS" pitchFamily="2"/>
                </a:endParaRPr>
              </a:p>
            </p:txBody>
          </p:sp>
        </p:grpSp>
        <p:grpSp>
          <p:nvGrpSpPr>
            <p:cNvPr id="109" name="Group 108">
              <a:extLst>
                <a:ext uri="{FF2B5EF4-FFF2-40B4-BE49-F238E27FC236}">
                  <a16:creationId xmlns:a16="http://schemas.microsoft.com/office/drawing/2014/main" id="{8B74E49D-0B3F-86B8-776C-DF7D9F25474D}"/>
                </a:ext>
              </a:extLst>
            </p:cNvPr>
            <p:cNvGrpSpPr/>
            <p:nvPr userDrawn="1"/>
          </p:nvGrpSpPr>
          <p:grpSpPr>
            <a:xfrm>
              <a:off x="1465517" y="3722331"/>
              <a:ext cx="2023834" cy="2338604"/>
              <a:chOff x="1465517" y="3722331"/>
              <a:chExt cx="2023834" cy="2338604"/>
            </a:xfrm>
          </p:grpSpPr>
          <p:sp>
            <p:nvSpPr>
              <p:cNvPr id="31" name="Freeform 30">
                <a:extLst>
                  <a:ext uri="{FF2B5EF4-FFF2-40B4-BE49-F238E27FC236}">
                    <a16:creationId xmlns:a16="http://schemas.microsoft.com/office/drawing/2014/main" id="{75D578EC-479E-E95F-BA55-E57F5FA585F5}"/>
                  </a:ext>
                </a:extLst>
              </p:cNvPr>
              <p:cNvSpPr/>
              <p:nvPr/>
            </p:nvSpPr>
            <p:spPr>
              <a:xfrm>
                <a:off x="1465517" y="3722331"/>
                <a:ext cx="2023834" cy="2338604"/>
              </a:xfrm>
              <a:custGeom>
                <a:avLst/>
                <a:gdLst/>
                <a:ahLst/>
                <a:cxnLst>
                  <a:cxn ang="3cd4">
                    <a:pos x="hc" y="t"/>
                  </a:cxn>
                  <a:cxn ang="cd2">
                    <a:pos x="l" y="vc"/>
                  </a:cxn>
                  <a:cxn ang="cd4">
                    <a:pos x="hc" y="b"/>
                  </a:cxn>
                  <a:cxn ang="0">
                    <a:pos x="r" y="vc"/>
                  </a:cxn>
                </a:cxnLst>
                <a:rect l="l" t="t" r="r" b="b"/>
                <a:pathLst>
                  <a:path w="6662" h="7698">
                    <a:moveTo>
                      <a:pt x="3334" y="0"/>
                    </a:moveTo>
                    <a:lnTo>
                      <a:pt x="0" y="1928"/>
                    </a:lnTo>
                    <a:lnTo>
                      <a:pt x="0" y="5777"/>
                    </a:lnTo>
                    <a:lnTo>
                      <a:pt x="3334" y="7698"/>
                    </a:lnTo>
                    <a:lnTo>
                      <a:pt x="6662" y="5777"/>
                    </a:lnTo>
                    <a:lnTo>
                      <a:pt x="6662" y="1928"/>
                    </a:ln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dirty="0">
                  <a:ln>
                    <a:noFill/>
                  </a:ln>
                  <a:latin typeface="Arial" pitchFamily="18"/>
                  <a:ea typeface="Arial Unicode MS" pitchFamily="2"/>
                  <a:cs typeface="Arial Unicode MS" pitchFamily="2"/>
                </a:endParaRPr>
              </a:p>
            </p:txBody>
          </p:sp>
          <p:sp>
            <p:nvSpPr>
              <p:cNvPr id="32" name="Freeform 31">
                <a:extLst>
                  <a:ext uri="{FF2B5EF4-FFF2-40B4-BE49-F238E27FC236}">
                    <a16:creationId xmlns:a16="http://schemas.microsoft.com/office/drawing/2014/main" id="{76583236-6720-1DFF-BBA0-AA9980DE3C19}"/>
                  </a:ext>
                </a:extLst>
              </p:cNvPr>
              <p:cNvSpPr/>
              <p:nvPr/>
            </p:nvSpPr>
            <p:spPr>
              <a:xfrm>
                <a:off x="1503192" y="3799201"/>
                <a:ext cx="937630" cy="1586617"/>
              </a:xfrm>
              <a:custGeom>
                <a:avLst/>
                <a:gdLst/>
                <a:ahLst/>
                <a:cxnLst>
                  <a:cxn ang="3cd4">
                    <a:pos x="hc" y="t"/>
                  </a:cxn>
                  <a:cxn ang="cd2">
                    <a:pos x="l" y="vc"/>
                  </a:cxn>
                  <a:cxn ang="cd4">
                    <a:pos x="hc" y="b"/>
                  </a:cxn>
                  <a:cxn ang="0">
                    <a:pos x="r" y="vc"/>
                  </a:cxn>
                </a:cxnLst>
                <a:rect l="l" t="t" r="r" b="b"/>
                <a:pathLst>
                  <a:path w="3087" h="5223">
                    <a:moveTo>
                      <a:pt x="2977" y="14"/>
                    </a:moveTo>
                    <a:lnTo>
                      <a:pt x="1736" y="728"/>
                    </a:lnTo>
                    <a:lnTo>
                      <a:pt x="1736" y="728"/>
                    </a:lnTo>
                    <a:lnTo>
                      <a:pt x="1694" y="762"/>
                    </a:lnTo>
                    <a:lnTo>
                      <a:pt x="1666" y="804"/>
                    </a:lnTo>
                    <a:lnTo>
                      <a:pt x="1646" y="851"/>
                    </a:lnTo>
                    <a:lnTo>
                      <a:pt x="1639" y="899"/>
                    </a:lnTo>
                    <a:lnTo>
                      <a:pt x="1639" y="1976"/>
                    </a:lnTo>
                    <a:lnTo>
                      <a:pt x="1639" y="1976"/>
                    </a:lnTo>
                    <a:lnTo>
                      <a:pt x="1632" y="2025"/>
                    </a:lnTo>
                    <a:lnTo>
                      <a:pt x="1612" y="2073"/>
                    </a:lnTo>
                    <a:lnTo>
                      <a:pt x="1578" y="2114"/>
                    </a:lnTo>
                    <a:lnTo>
                      <a:pt x="1544" y="2148"/>
                    </a:lnTo>
                    <a:lnTo>
                      <a:pt x="1544" y="2148"/>
                    </a:lnTo>
                    <a:lnTo>
                      <a:pt x="1523" y="2155"/>
                    </a:lnTo>
                    <a:lnTo>
                      <a:pt x="1502" y="2162"/>
                    </a:lnTo>
                    <a:lnTo>
                      <a:pt x="1488" y="2162"/>
                    </a:lnTo>
                    <a:lnTo>
                      <a:pt x="1474" y="2155"/>
                    </a:lnTo>
                    <a:lnTo>
                      <a:pt x="1461" y="2148"/>
                    </a:lnTo>
                    <a:lnTo>
                      <a:pt x="1447" y="2127"/>
                    </a:lnTo>
                    <a:lnTo>
                      <a:pt x="1447" y="2114"/>
                    </a:lnTo>
                    <a:lnTo>
                      <a:pt x="1440" y="2093"/>
                    </a:lnTo>
                    <a:lnTo>
                      <a:pt x="1440" y="1016"/>
                    </a:lnTo>
                    <a:lnTo>
                      <a:pt x="1440" y="1016"/>
                    </a:lnTo>
                    <a:lnTo>
                      <a:pt x="1440" y="996"/>
                    </a:lnTo>
                    <a:lnTo>
                      <a:pt x="1434" y="975"/>
                    </a:lnTo>
                    <a:lnTo>
                      <a:pt x="1420" y="961"/>
                    </a:lnTo>
                    <a:lnTo>
                      <a:pt x="1413" y="947"/>
                    </a:lnTo>
                    <a:lnTo>
                      <a:pt x="1393" y="947"/>
                    </a:lnTo>
                    <a:lnTo>
                      <a:pt x="1379" y="947"/>
                    </a:lnTo>
                    <a:lnTo>
                      <a:pt x="1358" y="947"/>
                    </a:lnTo>
                    <a:lnTo>
                      <a:pt x="1337" y="961"/>
                    </a:lnTo>
                    <a:lnTo>
                      <a:pt x="95" y="1675"/>
                    </a:lnTo>
                    <a:lnTo>
                      <a:pt x="95" y="1675"/>
                    </a:lnTo>
                    <a:lnTo>
                      <a:pt x="61" y="1709"/>
                    </a:lnTo>
                    <a:lnTo>
                      <a:pt x="27" y="1750"/>
                    </a:lnTo>
                    <a:lnTo>
                      <a:pt x="7" y="1798"/>
                    </a:lnTo>
                    <a:lnTo>
                      <a:pt x="0" y="1847"/>
                    </a:lnTo>
                    <a:lnTo>
                      <a:pt x="7" y="3274"/>
                    </a:lnTo>
                    <a:lnTo>
                      <a:pt x="7" y="3274"/>
                    </a:lnTo>
                    <a:lnTo>
                      <a:pt x="7" y="3294"/>
                    </a:lnTo>
                    <a:lnTo>
                      <a:pt x="13" y="3315"/>
                    </a:lnTo>
                    <a:lnTo>
                      <a:pt x="20" y="3328"/>
                    </a:lnTo>
                    <a:lnTo>
                      <a:pt x="34" y="3335"/>
                    </a:lnTo>
                    <a:lnTo>
                      <a:pt x="48" y="3342"/>
                    </a:lnTo>
                    <a:lnTo>
                      <a:pt x="61" y="3342"/>
                    </a:lnTo>
                    <a:lnTo>
                      <a:pt x="82" y="3335"/>
                    </a:lnTo>
                    <a:lnTo>
                      <a:pt x="102" y="3328"/>
                    </a:lnTo>
                    <a:lnTo>
                      <a:pt x="939" y="2848"/>
                    </a:lnTo>
                    <a:lnTo>
                      <a:pt x="939" y="2848"/>
                    </a:lnTo>
                    <a:lnTo>
                      <a:pt x="960" y="2834"/>
                    </a:lnTo>
                    <a:lnTo>
                      <a:pt x="980" y="2834"/>
                    </a:lnTo>
                    <a:lnTo>
                      <a:pt x="994" y="2834"/>
                    </a:lnTo>
                    <a:lnTo>
                      <a:pt x="1008" y="2841"/>
                    </a:lnTo>
                    <a:lnTo>
                      <a:pt x="1022" y="2848"/>
                    </a:lnTo>
                    <a:lnTo>
                      <a:pt x="1036" y="2861"/>
                    </a:lnTo>
                    <a:lnTo>
                      <a:pt x="1036" y="2882"/>
                    </a:lnTo>
                    <a:lnTo>
                      <a:pt x="1043" y="2903"/>
                    </a:lnTo>
                    <a:lnTo>
                      <a:pt x="1043" y="2903"/>
                    </a:lnTo>
                    <a:lnTo>
                      <a:pt x="1036" y="2951"/>
                    </a:lnTo>
                    <a:lnTo>
                      <a:pt x="1008" y="2999"/>
                    </a:lnTo>
                    <a:lnTo>
                      <a:pt x="980" y="3040"/>
                    </a:lnTo>
                    <a:lnTo>
                      <a:pt x="939" y="3075"/>
                    </a:lnTo>
                    <a:lnTo>
                      <a:pt x="102" y="3555"/>
                    </a:lnTo>
                    <a:lnTo>
                      <a:pt x="102" y="3555"/>
                    </a:lnTo>
                    <a:lnTo>
                      <a:pt x="68" y="3589"/>
                    </a:lnTo>
                    <a:lnTo>
                      <a:pt x="34" y="3631"/>
                    </a:lnTo>
                    <a:lnTo>
                      <a:pt x="13" y="3678"/>
                    </a:lnTo>
                    <a:lnTo>
                      <a:pt x="7" y="3726"/>
                    </a:lnTo>
                    <a:lnTo>
                      <a:pt x="7" y="5153"/>
                    </a:lnTo>
                    <a:lnTo>
                      <a:pt x="7" y="5153"/>
                    </a:lnTo>
                    <a:lnTo>
                      <a:pt x="13" y="5174"/>
                    </a:lnTo>
                    <a:lnTo>
                      <a:pt x="20" y="5195"/>
                    </a:lnTo>
                    <a:lnTo>
                      <a:pt x="27" y="5209"/>
                    </a:lnTo>
                    <a:lnTo>
                      <a:pt x="41" y="5216"/>
                    </a:lnTo>
                    <a:lnTo>
                      <a:pt x="54" y="5223"/>
                    </a:lnTo>
                    <a:lnTo>
                      <a:pt x="68" y="5223"/>
                    </a:lnTo>
                    <a:lnTo>
                      <a:pt x="88" y="5223"/>
                    </a:lnTo>
                    <a:lnTo>
                      <a:pt x="109" y="5209"/>
                    </a:lnTo>
                    <a:lnTo>
                      <a:pt x="1351" y="4495"/>
                    </a:lnTo>
                    <a:lnTo>
                      <a:pt x="1351" y="4495"/>
                    </a:lnTo>
                    <a:lnTo>
                      <a:pt x="1386" y="4460"/>
                    </a:lnTo>
                    <a:lnTo>
                      <a:pt x="1420" y="4419"/>
                    </a:lnTo>
                    <a:lnTo>
                      <a:pt x="1440" y="4371"/>
                    </a:lnTo>
                    <a:lnTo>
                      <a:pt x="1447" y="4324"/>
                    </a:lnTo>
                    <a:lnTo>
                      <a:pt x="1447" y="3281"/>
                    </a:lnTo>
                    <a:lnTo>
                      <a:pt x="1447" y="3281"/>
                    </a:lnTo>
                    <a:lnTo>
                      <a:pt x="1454" y="3232"/>
                    </a:lnTo>
                    <a:lnTo>
                      <a:pt x="1474" y="3184"/>
                    </a:lnTo>
                    <a:lnTo>
                      <a:pt x="1509" y="3143"/>
                    </a:lnTo>
                    <a:lnTo>
                      <a:pt x="1544" y="3109"/>
                    </a:lnTo>
                    <a:lnTo>
                      <a:pt x="1544" y="3109"/>
                    </a:lnTo>
                    <a:lnTo>
                      <a:pt x="1564" y="3102"/>
                    </a:lnTo>
                    <a:lnTo>
                      <a:pt x="1585" y="3095"/>
                    </a:lnTo>
                    <a:lnTo>
                      <a:pt x="1598" y="3095"/>
                    </a:lnTo>
                    <a:lnTo>
                      <a:pt x="1612" y="3102"/>
                    </a:lnTo>
                    <a:lnTo>
                      <a:pt x="1626" y="3116"/>
                    </a:lnTo>
                    <a:lnTo>
                      <a:pt x="1632" y="3130"/>
                    </a:lnTo>
                    <a:lnTo>
                      <a:pt x="1639" y="3143"/>
                    </a:lnTo>
                    <a:lnTo>
                      <a:pt x="1646" y="3170"/>
                    </a:lnTo>
                    <a:lnTo>
                      <a:pt x="1646" y="4207"/>
                    </a:lnTo>
                    <a:lnTo>
                      <a:pt x="1646" y="4207"/>
                    </a:lnTo>
                    <a:lnTo>
                      <a:pt x="1646" y="4234"/>
                    </a:lnTo>
                    <a:lnTo>
                      <a:pt x="1653" y="4248"/>
                    </a:lnTo>
                    <a:lnTo>
                      <a:pt x="1666" y="4261"/>
                    </a:lnTo>
                    <a:lnTo>
                      <a:pt x="1673" y="4275"/>
                    </a:lnTo>
                    <a:lnTo>
                      <a:pt x="1687" y="4275"/>
                    </a:lnTo>
                    <a:lnTo>
                      <a:pt x="1708" y="4282"/>
                    </a:lnTo>
                    <a:lnTo>
                      <a:pt x="1729" y="4275"/>
                    </a:lnTo>
                    <a:lnTo>
                      <a:pt x="1742" y="4268"/>
                    </a:lnTo>
                    <a:lnTo>
                      <a:pt x="2984" y="3548"/>
                    </a:lnTo>
                    <a:lnTo>
                      <a:pt x="2984" y="3548"/>
                    </a:lnTo>
                    <a:lnTo>
                      <a:pt x="3025" y="3520"/>
                    </a:lnTo>
                    <a:lnTo>
                      <a:pt x="3059" y="3473"/>
                    </a:lnTo>
                    <a:lnTo>
                      <a:pt x="3080" y="3425"/>
                    </a:lnTo>
                    <a:lnTo>
                      <a:pt x="3087" y="3376"/>
                    </a:lnTo>
                    <a:lnTo>
                      <a:pt x="3080" y="1949"/>
                    </a:lnTo>
                    <a:lnTo>
                      <a:pt x="3080" y="1949"/>
                    </a:lnTo>
                    <a:lnTo>
                      <a:pt x="3080" y="1929"/>
                    </a:lnTo>
                    <a:lnTo>
                      <a:pt x="3073" y="1908"/>
                    </a:lnTo>
                    <a:lnTo>
                      <a:pt x="3066" y="1894"/>
                    </a:lnTo>
                    <a:lnTo>
                      <a:pt x="3052" y="1888"/>
                    </a:lnTo>
                    <a:lnTo>
                      <a:pt x="3039" y="1881"/>
                    </a:lnTo>
                    <a:lnTo>
                      <a:pt x="3018" y="1881"/>
                    </a:lnTo>
                    <a:lnTo>
                      <a:pt x="3005" y="1888"/>
                    </a:lnTo>
                    <a:lnTo>
                      <a:pt x="2984" y="1894"/>
                    </a:lnTo>
                    <a:lnTo>
                      <a:pt x="2147" y="2382"/>
                    </a:lnTo>
                    <a:lnTo>
                      <a:pt x="2147" y="2382"/>
                    </a:lnTo>
                    <a:lnTo>
                      <a:pt x="2126" y="2389"/>
                    </a:lnTo>
                    <a:lnTo>
                      <a:pt x="2106" y="2389"/>
                    </a:lnTo>
                    <a:lnTo>
                      <a:pt x="2092" y="2389"/>
                    </a:lnTo>
                    <a:lnTo>
                      <a:pt x="2072" y="2389"/>
                    </a:lnTo>
                    <a:lnTo>
                      <a:pt x="2065" y="2375"/>
                    </a:lnTo>
                    <a:lnTo>
                      <a:pt x="2051" y="2361"/>
                    </a:lnTo>
                    <a:lnTo>
                      <a:pt x="2044" y="2340"/>
                    </a:lnTo>
                    <a:lnTo>
                      <a:pt x="2044" y="2319"/>
                    </a:lnTo>
                    <a:lnTo>
                      <a:pt x="2044" y="2319"/>
                    </a:lnTo>
                    <a:lnTo>
                      <a:pt x="2051" y="2272"/>
                    </a:lnTo>
                    <a:lnTo>
                      <a:pt x="2072" y="2224"/>
                    </a:lnTo>
                    <a:lnTo>
                      <a:pt x="2106" y="2182"/>
                    </a:lnTo>
                    <a:lnTo>
                      <a:pt x="2147" y="2148"/>
                    </a:lnTo>
                    <a:lnTo>
                      <a:pt x="2984" y="1668"/>
                    </a:lnTo>
                    <a:lnTo>
                      <a:pt x="2984" y="1668"/>
                    </a:lnTo>
                    <a:lnTo>
                      <a:pt x="3018" y="1633"/>
                    </a:lnTo>
                    <a:lnTo>
                      <a:pt x="3052" y="1592"/>
                    </a:lnTo>
                    <a:lnTo>
                      <a:pt x="3073" y="1544"/>
                    </a:lnTo>
                    <a:lnTo>
                      <a:pt x="3080" y="1497"/>
                    </a:lnTo>
                    <a:lnTo>
                      <a:pt x="3073" y="69"/>
                    </a:lnTo>
                    <a:lnTo>
                      <a:pt x="3073" y="69"/>
                    </a:lnTo>
                    <a:lnTo>
                      <a:pt x="3073" y="48"/>
                    </a:lnTo>
                    <a:lnTo>
                      <a:pt x="3066" y="28"/>
                    </a:lnTo>
                    <a:lnTo>
                      <a:pt x="3059" y="14"/>
                    </a:lnTo>
                    <a:lnTo>
                      <a:pt x="3046" y="7"/>
                    </a:lnTo>
                    <a:lnTo>
                      <a:pt x="3032" y="0"/>
                    </a:lnTo>
                    <a:lnTo>
                      <a:pt x="3018" y="0"/>
                    </a:lnTo>
                    <a:lnTo>
                      <a:pt x="2998" y="0"/>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dirty="0">
                  <a:ln>
                    <a:noFill/>
                  </a:ln>
                  <a:latin typeface="Arial" pitchFamily="18"/>
                  <a:ea typeface="Arial Unicode MS" pitchFamily="2"/>
                  <a:cs typeface="Arial Unicode MS" pitchFamily="2"/>
                </a:endParaRPr>
              </a:p>
            </p:txBody>
          </p:sp>
          <p:sp>
            <p:nvSpPr>
              <p:cNvPr id="34" name="Freeform 33">
                <a:extLst>
                  <a:ext uri="{FF2B5EF4-FFF2-40B4-BE49-F238E27FC236}">
                    <a16:creationId xmlns:a16="http://schemas.microsoft.com/office/drawing/2014/main" id="{A162237E-F0AA-B366-DCAB-DEBC79C52FC7}"/>
                  </a:ext>
                </a:extLst>
              </p:cNvPr>
              <p:cNvSpPr/>
              <p:nvPr/>
            </p:nvSpPr>
            <p:spPr>
              <a:xfrm>
                <a:off x="2514046" y="3799201"/>
                <a:ext cx="937933" cy="1586617"/>
              </a:xfrm>
              <a:custGeom>
                <a:avLst/>
                <a:gdLst/>
                <a:ahLst/>
                <a:cxnLst>
                  <a:cxn ang="3cd4">
                    <a:pos x="hc" y="t"/>
                  </a:cxn>
                  <a:cxn ang="cd2">
                    <a:pos x="l" y="vc"/>
                  </a:cxn>
                  <a:cxn ang="cd4">
                    <a:pos x="hc" y="b"/>
                  </a:cxn>
                  <a:cxn ang="0">
                    <a:pos x="r" y="vc"/>
                  </a:cxn>
                </a:cxnLst>
                <a:rect l="l" t="t" r="r" b="b"/>
                <a:pathLst>
                  <a:path w="3088" h="5223">
                    <a:moveTo>
                      <a:pt x="2991" y="1675"/>
                    </a:moveTo>
                    <a:lnTo>
                      <a:pt x="1750" y="961"/>
                    </a:lnTo>
                    <a:lnTo>
                      <a:pt x="1750" y="961"/>
                    </a:lnTo>
                    <a:lnTo>
                      <a:pt x="1729" y="947"/>
                    </a:lnTo>
                    <a:lnTo>
                      <a:pt x="1709" y="947"/>
                    </a:lnTo>
                    <a:lnTo>
                      <a:pt x="1695" y="947"/>
                    </a:lnTo>
                    <a:lnTo>
                      <a:pt x="1681" y="947"/>
                    </a:lnTo>
                    <a:lnTo>
                      <a:pt x="1667" y="961"/>
                    </a:lnTo>
                    <a:lnTo>
                      <a:pt x="1660" y="975"/>
                    </a:lnTo>
                    <a:lnTo>
                      <a:pt x="1653" y="996"/>
                    </a:lnTo>
                    <a:lnTo>
                      <a:pt x="1646" y="1016"/>
                    </a:lnTo>
                    <a:lnTo>
                      <a:pt x="1646" y="2093"/>
                    </a:lnTo>
                    <a:lnTo>
                      <a:pt x="1646" y="2093"/>
                    </a:lnTo>
                    <a:lnTo>
                      <a:pt x="1646" y="2114"/>
                    </a:lnTo>
                    <a:lnTo>
                      <a:pt x="1640" y="2127"/>
                    </a:lnTo>
                    <a:lnTo>
                      <a:pt x="1626" y="2148"/>
                    </a:lnTo>
                    <a:lnTo>
                      <a:pt x="1619" y="2155"/>
                    </a:lnTo>
                    <a:lnTo>
                      <a:pt x="1606" y="2162"/>
                    </a:lnTo>
                    <a:lnTo>
                      <a:pt x="1585" y="2162"/>
                    </a:lnTo>
                    <a:lnTo>
                      <a:pt x="1565" y="2155"/>
                    </a:lnTo>
                    <a:lnTo>
                      <a:pt x="1551" y="2148"/>
                    </a:lnTo>
                    <a:lnTo>
                      <a:pt x="1551" y="2148"/>
                    </a:lnTo>
                    <a:lnTo>
                      <a:pt x="1510" y="2114"/>
                    </a:lnTo>
                    <a:lnTo>
                      <a:pt x="1475" y="2073"/>
                    </a:lnTo>
                    <a:lnTo>
                      <a:pt x="1454" y="2025"/>
                    </a:lnTo>
                    <a:lnTo>
                      <a:pt x="1448" y="1976"/>
                    </a:lnTo>
                    <a:lnTo>
                      <a:pt x="1454" y="899"/>
                    </a:lnTo>
                    <a:lnTo>
                      <a:pt x="1454" y="899"/>
                    </a:lnTo>
                    <a:lnTo>
                      <a:pt x="1441" y="851"/>
                    </a:lnTo>
                    <a:lnTo>
                      <a:pt x="1420" y="804"/>
                    </a:lnTo>
                    <a:lnTo>
                      <a:pt x="1393" y="762"/>
                    </a:lnTo>
                    <a:lnTo>
                      <a:pt x="1352" y="728"/>
                    </a:lnTo>
                    <a:lnTo>
                      <a:pt x="110" y="14"/>
                    </a:lnTo>
                    <a:lnTo>
                      <a:pt x="110" y="14"/>
                    </a:lnTo>
                    <a:lnTo>
                      <a:pt x="89" y="0"/>
                    </a:lnTo>
                    <a:lnTo>
                      <a:pt x="75" y="0"/>
                    </a:lnTo>
                    <a:lnTo>
                      <a:pt x="55" y="0"/>
                    </a:lnTo>
                    <a:lnTo>
                      <a:pt x="41" y="7"/>
                    </a:lnTo>
                    <a:lnTo>
                      <a:pt x="28" y="14"/>
                    </a:lnTo>
                    <a:lnTo>
                      <a:pt x="21" y="28"/>
                    </a:lnTo>
                    <a:lnTo>
                      <a:pt x="14" y="48"/>
                    </a:lnTo>
                    <a:lnTo>
                      <a:pt x="14" y="69"/>
                    </a:lnTo>
                    <a:lnTo>
                      <a:pt x="7" y="1497"/>
                    </a:lnTo>
                    <a:lnTo>
                      <a:pt x="7" y="1497"/>
                    </a:lnTo>
                    <a:lnTo>
                      <a:pt x="14" y="1544"/>
                    </a:lnTo>
                    <a:lnTo>
                      <a:pt x="34" y="1592"/>
                    </a:lnTo>
                    <a:lnTo>
                      <a:pt x="68" y="1633"/>
                    </a:lnTo>
                    <a:lnTo>
                      <a:pt x="110" y="1668"/>
                    </a:lnTo>
                    <a:lnTo>
                      <a:pt x="947" y="2148"/>
                    </a:lnTo>
                    <a:lnTo>
                      <a:pt x="947" y="2148"/>
                    </a:lnTo>
                    <a:lnTo>
                      <a:pt x="981" y="2182"/>
                    </a:lnTo>
                    <a:lnTo>
                      <a:pt x="1016" y="2224"/>
                    </a:lnTo>
                    <a:lnTo>
                      <a:pt x="1036" y="2272"/>
                    </a:lnTo>
                    <a:lnTo>
                      <a:pt x="1043" y="2319"/>
                    </a:lnTo>
                    <a:lnTo>
                      <a:pt x="1043" y="2319"/>
                    </a:lnTo>
                    <a:lnTo>
                      <a:pt x="1043" y="2340"/>
                    </a:lnTo>
                    <a:lnTo>
                      <a:pt x="1036" y="2361"/>
                    </a:lnTo>
                    <a:lnTo>
                      <a:pt x="1030" y="2375"/>
                    </a:lnTo>
                    <a:lnTo>
                      <a:pt x="1016" y="2389"/>
                    </a:lnTo>
                    <a:lnTo>
                      <a:pt x="1002" y="2389"/>
                    </a:lnTo>
                    <a:lnTo>
                      <a:pt x="981" y="2389"/>
                    </a:lnTo>
                    <a:lnTo>
                      <a:pt x="967" y="2389"/>
                    </a:lnTo>
                    <a:lnTo>
                      <a:pt x="947" y="2382"/>
                    </a:lnTo>
                    <a:lnTo>
                      <a:pt x="103" y="1894"/>
                    </a:lnTo>
                    <a:lnTo>
                      <a:pt x="103" y="1894"/>
                    </a:lnTo>
                    <a:lnTo>
                      <a:pt x="89" y="1888"/>
                    </a:lnTo>
                    <a:lnTo>
                      <a:pt x="68" y="1881"/>
                    </a:lnTo>
                    <a:lnTo>
                      <a:pt x="48" y="1881"/>
                    </a:lnTo>
                    <a:lnTo>
                      <a:pt x="34" y="1888"/>
                    </a:lnTo>
                    <a:lnTo>
                      <a:pt x="21" y="1894"/>
                    </a:lnTo>
                    <a:lnTo>
                      <a:pt x="14" y="1908"/>
                    </a:lnTo>
                    <a:lnTo>
                      <a:pt x="7" y="1929"/>
                    </a:lnTo>
                    <a:lnTo>
                      <a:pt x="7" y="1949"/>
                    </a:lnTo>
                    <a:lnTo>
                      <a:pt x="0" y="3376"/>
                    </a:lnTo>
                    <a:lnTo>
                      <a:pt x="0" y="3376"/>
                    </a:lnTo>
                    <a:lnTo>
                      <a:pt x="14" y="3425"/>
                    </a:lnTo>
                    <a:lnTo>
                      <a:pt x="34" y="3473"/>
                    </a:lnTo>
                    <a:lnTo>
                      <a:pt x="62" y="3520"/>
                    </a:lnTo>
                    <a:lnTo>
                      <a:pt x="103" y="3548"/>
                    </a:lnTo>
                    <a:lnTo>
                      <a:pt x="1345" y="4268"/>
                    </a:lnTo>
                    <a:lnTo>
                      <a:pt x="1345" y="4268"/>
                    </a:lnTo>
                    <a:lnTo>
                      <a:pt x="1366" y="4275"/>
                    </a:lnTo>
                    <a:lnTo>
                      <a:pt x="1379" y="4282"/>
                    </a:lnTo>
                    <a:lnTo>
                      <a:pt x="1400" y="4275"/>
                    </a:lnTo>
                    <a:lnTo>
                      <a:pt x="1414" y="4275"/>
                    </a:lnTo>
                    <a:lnTo>
                      <a:pt x="1427" y="4261"/>
                    </a:lnTo>
                    <a:lnTo>
                      <a:pt x="1434" y="4248"/>
                    </a:lnTo>
                    <a:lnTo>
                      <a:pt x="1441" y="4234"/>
                    </a:lnTo>
                    <a:lnTo>
                      <a:pt x="1441" y="4207"/>
                    </a:lnTo>
                    <a:lnTo>
                      <a:pt x="1448" y="3170"/>
                    </a:lnTo>
                    <a:lnTo>
                      <a:pt x="1448" y="3170"/>
                    </a:lnTo>
                    <a:lnTo>
                      <a:pt x="1448" y="3143"/>
                    </a:lnTo>
                    <a:lnTo>
                      <a:pt x="1454" y="3130"/>
                    </a:lnTo>
                    <a:lnTo>
                      <a:pt x="1461" y="3116"/>
                    </a:lnTo>
                    <a:lnTo>
                      <a:pt x="1475" y="3102"/>
                    </a:lnTo>
                    <a:lnTo>
                      <a:pt x="1489" y="3095"/>
                    </a:lnTo>
                    <a:lnTo>
                      <a:pt x="1510" y="3095"/>
                    </a:lnTo>
                    <a:lnTo>
                      <a:pt x="1524" y="3102"/>
                    </a:lnTo>
                    <a:lnTo>
                      <a:pt x="1544" y="3109"/>
                    </a:lnTo>
                    <a:lnTo>
                      <a:pt x="1544" y="3109"/>
                    </a:lnTo>
                    <a:lnTo>
                      <a:pt x="1585" y="3143"/>
                    </a:lnTo>
                    <a:lnTo>
                      <a:pt x="1612" y="3184"/>
                    </a:lnTo>
                    <a:lnTo>
                      <a:pt x="1633" y="3232"/>
                    </a:lnTo>
                    <a:lnTo>
                      <a:pt x="1640" y="3281"/>
                    </a:lnTo>
                    <a:lnTo>
                      <a:pt x="1640" y="4324"/>
                    </a:lnTo>
                    <a:lnTo>
                      <a:pt x="1640" y="4324"/>
                    </a:lnTo>
                    <a:lnTo>
                      <a:pt x="1646" y="4371"/>
                    </a:lnTo>
                    <a:lnTo>
                      <a:pt x="1667" y="4419"/>
                    </a:lnTo>
                    <a:lnTo>
                      <a:pt x="1702" y="4460"/>
                    </a:lnTo>
                    <a:lnTo>
                      <a:pt x="1736" y="4495"/>
                    </a:lnTo>
                    <a:lnTo>
                      <a:pt x="2978" y="5209"/>
                    </a:lnTo>
                    <a:lnTo>
                      <a:pt x="2978" y="5209"/>
                    </a:lnTo>
                    <a:lnTo>
                      <a:pt x="2998" y="5223"/>
                    </a:lnTo>
                    <a:lnTo>
                      <a:pt x="3019" y="5223"/>
                    </a:lnTo>
                    <a:lnTo>
                      <a:pt x="3032" y="5223"/>
                    </a:lnTo>
                    <a:lnTo>
                      <a:pt x="3053" y="5216"/>
                    </a:lnTo>
                    <a:lnTo>
                      <a:pt x="3060" y="5209"/>
                    </a:lnTo>
                    <a:lnTo>
                      <a:pt x="3074" y="5195"/>
                    </a:lnTo>
                    <a:lnTo>
                      <a:pt x="3081" y="5174"/>
                    </a:lnTo>
                    <a:lnTo>
                      <a:pt x="3081" y="5153"/>
                    </a:lnTo>
                    <a:lnTo>
                      <a:pt x="3081" y="3726"/>
                    </a:lnTo>
                    <a:lnTo>
                      <a:pt x="3081" y="3726"/>
                    </a:lnTo>
                    <a:lnTo>
                      <a:pt x="3074" y="3678"/>
                    </a:lnTo>
                    <a:lnTo>
                      <a:pt x="3053" y="3631"/>
                    </a:lnTo>
                    <a:lnTo>
                      <a:pt x="3026" y="3589"/>
                    </a:lnTo>
                    <a:lnTo>
                      <a:pt x="2985" y="3555"/>
                    </a:lnTo>
                    <a:lnTo>
                      <a:pt x="2147" y="3075"/>
                    </a:lnTo>
                    <a:lnTo>
                      <a:pt x="2147" y="3075"/>
                    </a:lnTo>
                    <a:lnTo>
                      <a:pt x="2107" y="3040"/>
                    </a:lnTo>
                    <a:lnTo>
                      <a:pt x="2079" y="2999"/>
                    </a:lnTo>
                    <a:lnTo>
                      <a:pt x="2059" y="2951"/>
                    </a:lnTo>
                    <a:lnTo>
                      <a:pt x="2052" y="2903"/>
                    </a:lnTo>
                    <a:lnTo>
                      <a:pt x="2052" y="2903"/>
                    </a:lnTo>
                    <a:lnTo>
                      <a:pt x="2052" y="2882"/>
                    </a:lnTo>
                    <a:lnTo>
                      <a:pt x="2059" y="2861"/>
                    </a:lnTo>
                    <a:lnTo>
                      <a:pt x="2066" y="2848"/>
                    </a:lnTo>
                    <a:lnTo>
                      <a:pt x="2079" y="2841"/>
                    </a:lnTo>
                    <a:lnTo>
                      <a:pt x="2093" y="2834"/>
                    </a:lnTo>
                    <a:lnTo>
                      <a:pt x="2107" y="2834"/>
                    </a:lnTo>
                    <a:lnTo>
                      <a:pt x="2127" y="2834"/>
                    </a:lnTo>
                    <a:lnTo>
                      <a:pt x="2147" y="2848"/>
                    </a:lnTo>
                    <a:lnTo>
                      <a:pt x="2985" y="3328"/>
                    </a:lnTo>
                    <a:lnTo>
                      <a:pt x="2985" y="3328"/>
                    </a:lnTo>
                    <a:lnTo>
                      <a:pt x="3005" y="3335"/>
                    </a:lnTo>
                    <a:lnTo>
                      <a:pt x="3026" y="3342"/>
                    </a:lnTo>
                    <a:lnTo>
                      <a:pt x="3039" y="3342"/>
                    </a:lnTo>
                    <a:lnTo>
                      <a:pt x="3053" y="3335"/>
                    </a:lnTo>
                    <a:lnTo>
                      <a:pt x="3067" y="3328"/>
                    </a:lnTo>
                    <a:lnTo>
                      <a:pt x="3081" y="3315"/>
                    </a:lnTo>
                    <a:lnTo>
                      <a:pt x="3081" y="3294"/>
                    </a:lnTo>
                    <a:lnTo>
                      <a:pt x="3088" y="3274"/>
                    </a:lnTo>
                    <a:lnTo>
                      <a:pt x="3088" y="1847"/>
                    </a:lnTo>
                    <a:lnTo>
                      <a:pt x="3088" y="1847"/>
                    </a:lnTo>
                    <a:lnTo>
                      <a:pt x="3081" y="1798"/>
                    </a:lnTo>
                    <a:lnTo>
                      <a:pt x="3060" y="1750"/>
                    </a:lnTo>
                    <a:lnTo>
                      <a:pt x="3026" y="1709"/>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dirty="0">
                  <a:ln>
                    <a:noFill/>
                  </a:ln>
                  <a:latin typeface="Arial" pitchFamily="18"/>
                  <a:ea typeface="Arial Unicode MS" pitchFamily="2"/>
                  <a:cs typeface="Arial Unicode MS" pitchFamily="2"/>
                </a:endParaRPr>
              </a:p>
            </p:txBody>
          </p:sp>
          <p:sp>
            <p:nvSpPr>
              <p:cNvPr id="36" name="Freeform 35">
                <a:extLst>
                  <a:ext uri="{FF2B5EF4-FFF2-40B4-BE49-F238E27FC236}">
                    <a16:creationId xmlns:a16="http://schemas.microsoft.com/office/drawing/2014/main" id="{38269649-EB04-55C5-3162-81DE468861B3}"/>
                  </a:ext>
                </a:extLst>
              </p:cNvPr>
              <p:cNvSpPr/>
              <p:nvPr/>
            </p:nvSpPr>
            <p:spPr>
              <a:xfrm>
                <a:off x="1563655" y="4935234"/>
                <a:ext cx="1827557" cy="1060985"/>
              </a:xfrm>
              <a:custGeom>
                <a:avLst/>
                <a:gdLst/>
                <a:ahLst/>
                <a:cxnLst>
                  <a:cxn ang="3cd4">
                    <a:pos x="hc" y="t"/>
                  </a:cxn>
                  <a:cxn ang="cd2">
                    <a:pos x="l" y="vc"/>
                  </a:cxn>
                  <a:cxn ang="cd4">
                    <a:pos x="hc" y="b"/>
                  </a:cxn>
                  <a:cxn ang="0">
                    <a:pos x="r" y="vc"/>
                  </a:cxn>
                </a:cxnLst>
                <a:rect l="l" t="t" r="r" b="b"/>
                <a:pathLst>
                  <a:path w="6016" h="3493">
                    <a:moveTo>
                      <a:pt x="5975" y="1688"/>
                    </a:moveTo>
                    <a:lnTo>
                      <a:pt x="4734" y="975"/>
                    </a:lnTo>
                    <a:lnTo>
                      <a:pt x="4734" y="975"/>
                    </a:lnTo>
                    <a:lnTo>
                      <a:pt x="4693" y="954"/>
                    </a:lnTo>
                    <a:lnTo>
                      <a:pt x="4638" y="947"/>
                    </a:lnTo>
                    <a:lnTo>
                      <a:pt x="4582" y="954"/>
                    </a:lnTo>
                    <a:lnTo>
                      <a:pt x="4542" y="975"/>
                    </a:lnTo>
                    <a:lnTo>
                      <a:pt x="3609" y="1517"/>
                    </a:lnTo>
                    <a:lnTo>
                      <a:pt x="3609" y="1517"/>
                    </a:lnTo>
                    <a:lnTo>
                      <a:pt x="3560" y="1530"/>
                    </a:lnTo>
                    <a:lnTo>
                      <a:pt x="3505" y="1537"/>
                    </a:lnTo>
                    <a:lnTo>
                      <a:pt x="3458" y="1530"/>
                    </a:lnTo>
                    <a:lnTo>
                      <a:pt x="3409" y="1517"/>
                    </a:lnTo>
                    <a:lnTo>
                      <a:pt x="3409" y="1517"/>
                    </a:lnTo>
                    <a:lnTo>
                      <a:pt x="3388" y="1503"/>
                    </a:lnTo>
                    <a:lnTo>
                      <a:pt x="3382" y="1489"/>
                    </a:lnTo>
                    <a:lnTo>
                      <a:pt x="3368" y="1469"/>
                    </a:lnTo>
                    <a:lnTo>
                      <a:pt x="3368" y="1455"/>
                    </a:lnTo>
                    <a:lnTo>
                      <a:pt x="3368" y="1441"/>
                    </a:lnTo>
                    <a:lnTo>
                      <a:pt x="3382" y="1427"/>
                    </a:lnTo>
                    <a:lnTo>
                      <a:pt x="3388" y="1413"/>
                    </a:lnTo>
                    <a:lnTo>
                      <a:pt x="3409" y="1400"/>
                    </a:lnTo>
                    <a:lnTo>
                      <a:pt x="4343" y="858"/>
                    </a:lnTo>
                    <a:lnTo>
                      <a:pt x="4343" y="858"/>
                    </a:lnTo>
                    <a:lnTo>
                      <a:pt x="4356" y="844"/>
                    </a:lnTo>
                    <a:lnTo>
                      <a:pt x="4370" y="830"/>
                    </a:lnTo>
                    <a:lnTo>
                      <a:pt x="4377" y="817"/>
                    </a:lnTo>
                    <a:lnTo>
                      <a:pt x="4384" y="803"/>
                    </a:lnTo>
                    <a:lnTo>
                      <a:pt x="4377" y="783"/>
                    </a:lnTo>
                    <a:lnTo>
                      <a:pt x="4370" y="769"/>
                    </a:lnTo>
                    <a:lnTo>
                      <a:pt x="4356" y="755"/>
                    </a:lnTo>
                    <a:lnTo>
                      <a:pt x="4343" y="741"/>
                    </a:lnTo>
                    <a:lnTo>
                      <a:pt x="3101" y="27"/>
                    </a:lnTo>
                    <a:lnTo>
                      <a:pt x="3101" y="27"/>
                    </a:lnTo>
                    <a:lnTo>
                      <a:pt x="3052" y="7"/>
                    </a:lnTo>
                    <a:lnTo>
                      <a:pt x="2998" y="0"/>
                    </a:lnTo>
                    <a:lnTo>
                      <a:pt x="2950" y="7"/>
                    </a:lnTo>
                    <a:lnTo>
                      <a:pt x="2902" y="27"/>
                    </a:lnTo>
                    <a:lnTo>
                      <a:pt x="1667" y="741"/>
                    </a:lnTo>
                    <a:lnTo>
                      <a:pt x="1667" y="741"/>
                    </a:lnTo>
                    <a:lnTo>
                      <a:pt x="1646" y="755"/>
                    </a:lnTo>
                    <a:lnTo>
                      <a:pt x="1639" y="769"/>
                    </a:lnTo>
                    <a:lnTo>
                      <a:pt x="1625" y="783"/>
                    </a:lnTo>
                    <a:lnTo>
                      <a:pt x="1625" y="803"/>
                    </a:lnTo>
                    <a:lnTo>
                      <a:pt x="1625" y="817"/>
                    </a:lnTo>
                    <a:lnTo>
                      <a:pt x="1639" y="830"/>
                    </a:lnTo>
                    <a:lnTo>
                      <a:pt x="1646" y="844"/>
                    </a:lnTo>
                    <a:lnTo>
                      <a:pt x="1667" y="858"/>
                    </a:lnTo>
                    <a:lnTo>
                      <a:pt x="2504" y="1345"/>
                    </a:lnTo>
                    <a:lnTo>
                      <a:pt x="2504" y="1345"/>
                    </a:lnTo>
                    <a:lnTo>
                      <a:pt x="2524" y="1352"/>
                    </a:lnTo>
                    <a:lnTo>
                      <a:pt x="2538" y="1366"/>
                    </a:lnTo>
                    <a:lnTo>
                      <a:pt x="2545" y="1386"/>
                    </a:lnTo>
                    <a:lnTo>
                      <a:pt x="2545" y="1400"/>
                    </a:lnTo>
                    <a:lnTo>
                      <a:pt x="2545" y="1413"/>
                    </a:lnTo>
                    <a:lnTo>
                      <a:pt x="2538" y="1427"/>
                    </a:lnTo>
                    <a:lnTo>
                      <a:pt x="2524" y="1441"/>
                    </a:lnTo>
                    <a:lnTo>
                      <a:pt x="2504" y="1455"/>
                    </a:lnTo>
                    <a:lnTo>
                      <a:pt x="2504" y="1455"/>
                    </a:lnTo>
                    <a:lnTo>
                      <a:pt x="2463" y="1476"/>
                    </a:lnTo>
                    <a:lnTo>
                      <a:pt x="2408" y="1483"/>
                    </a:lnTo>
                    <a:lnTo>
                      <a:pt x="2352" y="1476"/>
                    </a:lnTo>
                    <a:lnTo>
                      <a:pt x="2311" y="1455"/>
                    </a:lnTo>
                    <a:lnTo>
                      <a:pt x="1467" y="975"/>
                    </a:lnTo>
                    <a:lnTo>
                      <a:pt x="1467" y="975"/>
                    </a:lnTo>
                    <a:lnTo>
                      <a:pt x="1427" y="954"/>
                    </a:lnTo>
                    <a:lnTo>
                      <a:pt x="1372" y="947"/>
                    </a:lnTo>
                    <a:lnTo>
                      <a:pt x="1317" y="954"/>
                    </a:lnTo>
                    <a:lnTo>
                      <a:pt x="1275" y="975"/>
                    </a:lnTo>
                    <a:lnTo>
                      <a:pt x="41" y="1688"/>
                    </a:lnTo>
                    <a:lnTo>
                      <a:pt x="41" y="1688"/>
                    </a:lnTo>
                    <a:lnTo>
                      <a:pt x="20" y="1702"/>
                    </a:lnTo>
                    <a:lnTo>
                      <a:pt x="6" y="1715"/>
                    </a:lnTo>
                    <a:lnTo>
                      <a:pt x="0" y="1729"/>
                    </a:lnTo>
                    <a:lnTo>
                      <a:pt x="0" y="1750"/>
                    </a:lnTo>
                    <a:lnTo>
                      <a:pt x="0" y="1763"/>
                    </a:lnTo>
                    <a:lnTo>
                      <a:pt x="13" y="1777"/>
                    </a:lnTo>
                    <a:lnTo>
                      <a:pt x="20" y="1791"/>
                    </a:lnTo>
                    <a:lnTo>
                      <a:pt x="41" y="1805"/>
                    </a:lnTo>
                    <a:lnTo>
                      <a:pt x="1282" y="2519"/>
                    </a:lnTo>
                    <a:lnTo>
                      <a:pt x="1282" y="2519"/>
                    </a:lnTo>
                    <a:lnTo>
                      <a:pt x="1331" y="2539"/>
                    </a:lnTo>
                    <a:lnTo>
                      <a:pt x="1379" y="2546"/>
                    </a:lnTo>
                    <a:lnTo>
                      <a:pt x="1433" y="2539"/>
                    </a:lnTo>
                    <a:lnTo>
                      <a:pt x="1481" y="2519"/>
                    </a:lnTo>
                    <a:lnTo>
                      <a:pt x="2380" y="1997"/>
                    </a:lnTo>
                    <a:lnTo>
                      <a:pt x="2380" y="1997"/>
                    </a:lnTo>
                    <a:lnTo>
                      <a:pt x="2428" y="1976"/>
                    </a:lnTo>
                    <a:lnTo>
                      <a:pt x="2476" y="1976"/>
                    </a:lnTo>
                    <a:lnTo>
                      <a:pt x="2531" y="1976"/>
                    </a:lnTo>
                    <a:lnTo>
                      <a:pt x="2580" y="1997"/>
                    </a:lnTo>
                    <a:lnTo>
                      <a:pt x="2580" y="1997"/>
                    </a:lnTo>
                    <a:lnTo>
                      <a:pt x="2593" y="2011"/>
                    </a:lnTo>
                    <a:lnTo>
                      <a:pt x="2607" y="2025"/>
                    </a:lnTo>
                    <a:lnTo>
                      <a:pt x="2614" y="2038"/>
                    </a:lnTo>
                    <a:lnTo>
                      <a:pt x="2620" y="2052"/>
                    </a:lnTo>
                    <a:lnTo>
                      <a:pt x="2614" y="2072"/>
                    </a:lnTo>
                    <a:lnTo>
                      <a:pt x="2607" y="2086"/>
                    </a:lnTo>
                    <a:lnTo>
                      <a:pt x="2593" y="2100"/>
                    </a:lnTo>
                    <a:lnTo>
                      <a:pt x="2580" y="2113"/>
                    </a:lnTo>
                    <a:lnTo>
                      <a:pt x="1680" y="2635"/>
                    </a:lnTo>
                    <a:lnTo>
                      <a:pt x="1680" y="2635"/>
                    </a:lnTo>
                    <a:lnTo>
                      <a:pt x="1660" y="2648"/>
                    </a:lnTo>
                    <a:lnTo>
                      <a:pt x="1646" y="2662"/>
                    </a:lnTo>
                    <a:lnTo>
                      <a:pt x="1639" y="2676"/>
                    </a:lnTo>
                    <a:lnTo>
                      <a:pt x="1639" y="2690"/>
                    </a:lnTo>
                    <a:lnTo>
                      <a:pt x="1639" y="2711"/>
                    </a:lnTo>
                    <a:lnTo>
                      <a:pt x="1646" y="2724"/>
                    </a:lnTo>
                    <a:lnTo>
                      <a:pt x="1660" y="2738"/>
                    </a:lnTo>
                    <a:lnTo>
                      <a:pt x="1680" y="2752"/>
                    </a:lnTo>
                    <a:lnTo>
                      <a:pt x="2923" y="3465"/>
                    </a:lnTo>
                    <a:lnTo>
                      <a:pt x="2923" y="3465"/>
                    </a:lnTo>
                    <a:lnTo>
                      <a:pt x="2964" y="3486"/>
                    </a:lnTo>
                    <a:lnTo>
                      <a:pt x="3018" y="3493"/>
                    </a:lnTo>
                    <a:lnTo>
                      <a:pt x="3073" y="3486"/>
                    </a:lnTo>
                    <a:lnTo>
                      <a:pt x="3115" y="3465"/>
                    </a:lnTo>
                    <a:lnTo>
                      <a:pt x="4350" y="2752"/>
                    </a:lnTo>
                    <a:lnTo>
                      <a:pt x="4350" y="2752"/>
                    </a:lnTo>
                    <a:lnTo>
                      <a:pt x="4370" y="2738"/>
                    </a:lnTo>
                    <a:lnTo>
                      <a:pt x="4384" y="2724"/>
                    </a:lnTo>
                    <a:lnTo>
                      <a:pt x="4390" y="2711"/>
                    </a:lnTo>
                    <a:lnTo>
                      <a:pt x="4390" y="2690"/>
                    </a:lnTo>
                    <a:lnTo>
                      <a:pt x="4390" y="2676"/>
                    </a:lnTo>
                    <a:lnTo>
                      <a:pt x="4384" y="2662"/>
                    </a:lnTo>
                    <a:lnTo>
                      <a:pt x="4370" y="2648"/>
                    </a:lnTo>
                    <a:lnTo>
                      <a:pt x="4350" y="2635"/>
                    </a:lnTo>
                    <a:lnTo>
                      <a:pt x="3512" y="2148"/>
                    </a:lnTo>
                    <a:lnTo>
                      <a:pt x="3512" y="2148"/>
                    </a:lnTo>
                    <a:lnTo>
                      <a:pt x="3492" y="2141"/>
                    </a:lnTo>
                    <a:lnTo>
                      <a:pt x="3478" y="2127"/>
                    </a:lnTo>
                    <a:lnTo>
                      <a:pt x="3471" y="2106"/>
                    </a:lnTo>
                    <a:lnTo>
                      <a:pt x="3471" y="2093"/>
                    </a:lnTo>
                    <a:lnTo>
                      <a:pt x="3471" y="2079"/>
                    </a:lnTo>
                    <a:lnTo>
                      <a:pt x="3478" y="2065"/>
                    </a:lnTo>
                    <a:lnTo>
                      <a:pt x="3492" y="2052"/>
                    </a:lnTo>
                    <a:lnTo>
                      <a:pt x="3512" y="2038"/>
                    </a:lnTo>
                    <a:lnTo>
                      <a:pt x="3512" y="2038"/>
                    </a:lnTo>
                    <a:lnTo>
                      <a:pt x="3560" y="2018"/>
                    </a:lnTo>
                    <a:lnTo>
                      <a:pt x="3609" y="2011"/>
                    </a:lnTo>
                    <a:lnTo>
                      <a:pt x="3663" y="2018"/>
                    </a:lnTo>
                    <a:lnTo>
                      <a:pt x="3711" y="2038"/>
                    </a:lnTo>
                    <a:lnTo>
                      <a:pt x="4548" y="2519"/>
                    </a:lnTo>
                    <a:lnTo>
                      <a:pt x="4548" y="2519"/>
                    </a:lnTo>
                    <a:lnTo>
                      <a:pt x="4596" y="2539"/>
                    </a:lnTo>
                    <a:lnTo>
                      <a:pt x="4645" y="2546"/>
                    </a:lnTo>
                    <a:lnTo>
                      <a:pt x="4699" y="2539"/>
                    </a:lnTo>
                    <a:lnTo>
                      <a:pt x="4747" y="2519"/>
                    </a:lnTo>
                    <a:lnTo>
                      <a:pt x="5975" y="1805"/>
                    </a:lnTo>
                    <a:lnTo>
                      <a:pt x="5975" y="1805"/>
                    </a:lnTo>
                    <a:lnTo>
                      <a:pt x="5996" y="1791"/>
                    </a:lnTo>
                    <a:lnTo>
                      <a:pt x="6009" y="1777"/>
                    </a:lnTo>
                    <a:lnTo>
                      <a:pt x="6016" y="1763"/>
                    </a:lnTo>
                    <a:lnTo>
                      <a:pt x="6016" y="1750"/>
                    </a:lnTo>
                    <a:lnTo>
                      <a:pt x="6016" y="1729"/>
                    </a:lnTo>
                    <a:lnTo>
                      <a:pt x="6009" y="1715"/>
                    </a:lnTo>
                    <a:lnTo>
                      <a:pt x="5996" y="1702"/>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dirty="0">
                  <a:ln>
                    <a:noFill/>
                  </a:ln>
                  <a:latin typeface="Arial" pitchFamily="18"/>
                  <a:ea typeface="Arial Unicode MS" pitchFamily="2"/>
                  <a:cs typeface="Arial Unicode MS" pitchFamily="2"/>
                </a:endParaRPr>
              </a:p>
            </p:txBody>
          </p:sp>
        </p:grpSp>
      </p:grpSp>
      <p:grpSp>
        <p:nvGrpSpPr>
          <p:cNvPr id="122" name="Group 121">
            <a:extLst>
              <a:ext uri="{FF2B5EF4-FFF2-40B4-BE49-F238E27FC236}">
                <a16:creationId xmlns:a16="http://schemas.microsoft.com/office/drawing/2014/main" id="{89B5EF14-33B3-348F-39CC-EA1CD0FEE9D6}"/>
              </a:ext>
            </a:extLst>
          </p:cNvPr>
          <p:cNvGrpSpPr/>
          <p:nvPr userDrawn="1"/>
        </p:nvGrpSpPr>
        <p:grpSpPr>
          <a:xfrm>
            <a:off x="2551069" y="2671684"/>
            <a:ext cx="3035751" cy="4085166"/>
            <a:chOff x="453600" y="1975769"/>
            <a:chExt cx="3035751" cy="4085166"/>
          </a:xfrm>
        </p:grpSpPr>
        <p:grpSp>
          <p:nvGrpSpPr>
            <p:cNvPr id="123" name="Group 122">
              <a:extLst>
                <a:ext uri="{FF2B5EF4-FFF2-40B4-BE49-F238E27FC236}">
                  <a16:creationId xmlns:a16="http://schemas.microsoft.com/office/drawing/2014/main" id="{70C90FD8-8A86-6327-9CFC-65E67A502FD4}"/>
                </a:ext>
              </a:extLst>
            </p:cNvPr>
            <p:cNvGrpSpPr/>
            <p:nvPr userDrawn="1"/>
          </p:nvGrpSpPr>
          <p:grpSpPr>
            <a:xfrm>
              <a:off x="453600" y="1975769"/>
              <a:ext cx="2023834" cy="2338604"/>
              <a:chOff x="453600" y="1975769"/>
              <a:chExt cx="2023834" cy="2338604"/>
            </a:xfrm>
          </p:grpSpPr>
          <p:sp>
            <p:nvSpPr>
              <p:cNvPr id="129" name="Freeform 128">
                <a:extLst>
                  <a:ext uri="{FF2B5EF4-FFF2-40B4-BE49-F238E27FC236}">
                    <a16:creationId xmlns:a16="http://schemas.microsoft.com/office/drawing/2014/main" id="{12581A93-6B17-32E4-5A0A-9A224B76B71B}"/>
                  </a:ext>
                </a:extLst>
              </p:cNvPr>
              <p:cNvSpPr/>
              <p:nvPr/>
            </p:nvSpPr>
            <p:spPr>
              <a:xfrm>
                <a:off x="453600" y="1975769"/>
                <a:ext cx="2023834" cy="2338604"/>
              </a:xfrm>
              <a:custGeom>
                <a:avLst/>
                <a:gdLst/>
                <a:ahLst/>
                <a:cxnLst>
                  <a:cxn ang="3cd4">
                    <a:pos x="hc" y="t"/>
                  </a:cxn>
                  <a:cxn ang="cd2">
                    <a:pos x="l" y="vc"/>
                  </a:cxn>
                  <a:cxn ang="cd4">
                    <a:pos x="hc" y="b"/>
                  </a:cxn>
                  <a:cxn ang="0">
                    <a:pos x="r" y="vc"/>
                  </a:cxn>
                </a:cxnLst>
                <a:rect l="l" t="t" r="r" b="b"/>
                <a:pathLst>
                  <a:path w="6662" h="7698">
                    <a:moveTo>
                      <a:pt x="3334" y="0"/>
                    </a:moveTo>
                    <a:lnTo>
                      <a:pt x="0" y="1928"/>
                    </a:lnTo>
                    <a:lnTo>
                      <a:pt x="0" y="5777"/>
                    </a:lnTo>
                    <a:lnTo>
                      <a:pt x="3334" y="7698"/>
                    </a:lnTo>
                    <a:lnTo>
                      <a:pt x="6662" y="5777"/>
                    </a:lnTo>
                    <a:lnTo>
                      <a:pt x="6662" y="1928"/>
                    </a:ln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dirty="0">
                  <a:ln>
                    <a:noFill/>
                  </a:ln>
                  <a:latin typeface="Arial" pitchFamily="18"/>
                  <a:ea typeface="Arial Unicode MS" pitchFamily="2"/>
                  <a:cs typeface="Arial Unicode MS" pitchFamily="2"/>
                </a:endParaRPr>
              </a:p>
            </p:txBody>
          </p:sp>
          <p:sp>
            <p:nvSpPr>
              <p:cNvPr id="130" name="Freeform 129">
                <a:extLst>
                  <a:ext uri="{FF2B5EF4-FFF2-40B4-BE49-F238E27FC236}">
                    <a16:creationId xmlns:a16="http://schemas.microsoft.com/office/drawing/2014/main" id="{AB251C02-A01B-BEDD-C986-E1AD3D6018FB}"/>
                  </a:ext>
                </a:extLst>
              </p:cNvPr>
              <p:cNvSpPr/>
              <p:nvPr/>
            </p:nvSpPr>
            <p:spPr>
              <a:xfrm>
                <a:off x="491275" y="2052639"/>
                <a:ext cx="937630" cy="1586617"/>
              </a:xfrm>
              <a:custGeom>
                <a:avLst/>
                <a:gdLst/>
                <a:ahLst/>
                <a:cxnLst>
                  <a:cxn ang="3cd4">
                    <a:pos x="hc" y="t"/>
                  </a:cxn>
                  <a:cxn ang="cd2">
                    <a:pos x="l" y="vc"/>
                  </a:cxn>
                  <a:cxn ang="cd4">
                    <a:pos x="hc" y="b"/>
                  </a:cxn>
                  <a:cxn ang="0">
                    <a:pos x="r" y="vc"/>
                  </a:cxn>
                </a:cxnLst>
                <a:rect l="l" t="t" r="r" b="b"/>
                <a:pathLst>
                  <a:path w="3087" h="5223">
                    <a:moveTo>
                      <a:pt x="2977" y="14"/>
                    </a:moveTo>
                    <a:lnTo>
                      <a:pt x="1736" y="728"/>
                    </a:lnTo>
                    <a:lnTo>
                      <a:pt x="1736" y="728"/>
                    </a:lnTo>
                    <a:lnTo>
                      <a:pt x="1694" y="762"/>
                    </a:lnTo>
                    <a:lnTo>
                      <a:pt x="1666" y="804"/>
                    </a:lnTo>
                    <a:lnTo>
                      <a:pt x="1646" y="851"/>
                    </a:lnTo>
                    <a:lnTo>
                      <a:pt x="1639" y="899"/>
                    </a:lnTo>
                    <a:lnTo>
                      <a:pt x="1639" y="1976"/>
                    </a:lnTo>
                    <a:lnTo>
                      <a:pt x="1639" y="1976"/>
                    </a:lnTo>
                    <a:lnTo>
                      <a:pt x="1632" y="2025"/>
                    </a:lnTo>
                    <a:lnTo>
                      <a:pt x="1612" y="2073"/>
                    </a:lnTo>
                    <a:lnTo>
                      <a:pt x="1578" y="2114"/>
                    </a:lnTo>
                    <a:lnTo>
                      <a:pt x="1544" y="2148"/>
                    </a:lnTo>
                    <a:lnTo>
                      <a:pt x="1544" y="2148"/>
                    </a:lnTo>
                    <a:lnTo>
                      <a:pt x="1523" y="2155"/>
                    </a:lnTo>
                    <a:lnTo>
                      <a:pt x="1502" y="2162"/>
                    </a:lnTo>
                    <a:lnTo>
                      <a:pt x="1488" y="2162"/>
                    </a:lnTo>
                    <a:lnTo>
                      <a:pt x="1474" y="2155"/>
                    </a:lnTo>
                    <a:lnTo>
                      <a:pt x="1461" y="2148"/>
                    </a:lnTo>
                    <a:lnTo>
                      <a:pt x="1447" y="2127"/>
                    </a:lnTo>
                    <a:lnTo>
                      <a:pt x="1447" y="2114"/>
                    </a:lnTo>
                    <a:lnTo>
                      <a:pt x="1440" y="2093"/>
                    </a:lnTo>
                    <a:lnTo>
                      <a:pt x="1440" y="1016"/>
                    </a:lnTo>
                    <a:lnTo>
                      <a:pt x="1440" y="1016"/>
                    </a:lnTo>
                    <a:lnTo>
                      <a:pt x="1440" y="996"/>
                    </a:lnTo>
                    <a:lnTo>
                      <a:pt x="1434" y="975"/>
                    </a:lnTo>
                    <a:lnTo>
                      <a:pt x="1420" y="961"/>
                    </a:lnTo>
                    <a:lnTo>
                      <a:pt x="1413" y="947"/>
                    </a:lnTo>
                    <a:lnTo>
                      <a:pt x="1393" y="947"/>
                    </a:lnTo>
                    <a:lnTo>
                      <a:pt x="1379" y="947"/>
                    </a:lnTo>
                    <a:lnTo>
                      <a:pt x="1358" y="947"/>
                    </a:lnTo>
                    <a:lnTo>
                      <a:pt x="1337" y="961"/>
                    </a:lnTo>
                    <a:lnTo>
                      <a:pt x="95" y="1675"/>
                    </a:lnTo>
                    <a:lnTo>
                      <a:pt x="95" y="1675"/>
                    </a:lnTo>
                    <a:lnTo>
                      <a:pt x="61" y="1709"/>
                    </a:lnTo>
                    <a:lnTo>
                      <a:pt x="27" y="1750"/>
                    </a:lnTo>
                    <a:lnTo>
                      <a:pt x="7" y="1798"/>
                    </a:lnTo>
                    <a:lnTo>
                      <a:pt x="0" y="1847"/>
                    </a:lnTo>
                    <a:lnTo>
                      <a:pt x="7" y="3274"/>
                    </a:lnTo>
                    <a:lnTo>
                      <a:pt x="7" y="3274"/>
                    </a:lnTo>
                    <a:lnTo>
                      <a:pt x="7" y="3294"/>
                    </a:lnTo>
                    <a:lnTo>
                      <a:pt x="13" y="3315"/>
                    </a:lnTo>
                    <a:lnTo>
                      <a:pt x="20" y="3328"/>
                    </a:lnTo>
                    <a:lnTo>
                      <a:pt x="34" y="3335"/>
                    </a:lnTo>
                    <a:lnTo>
                      <a:pt x="48" y="3342"/>
                    </a:lnTo>
                    <a:lnTo>
                      <a:pt x="61" y="3342"/>
                    </a:lnTo>
                    <a:lnTo>
                      <a:pt x="82" y="3335"/>
                    </a:lnTo>
                    <a:lnTo>
                      <a:pt x="102" y="3328"/>
                    </a:lnTo>
                    <a:lnTo>
                      <a:pt x="939" y="2848"/>
                    </a:lnTo>
                    <a:lnTo>
                      <a:pt x="939" y="2848"/>
                    </a:lnTo>
                    <a:lnTo>
                      <a:pt x="960" y="2834"/>
                    </a:lnTo>
                    <a:lnTo>
                      <a:pt x="980" y="2834"/>
                    </a:lnTo>
                    <a:lnTo>
                      <a:pt x="994" y="2834"/>
                    </a:lnTo>
                    <a:lnTo>
                      <a:pt x="1008" y="2841"/>
                    </a:lnTo>
                    <a:lnTo>
                      <a:pt x="1022" y="2848"/>
                    </a:lnTo>
                    <a:lnTo>
                      <a:pt x="1036" y="2861"/>
                    </a:lnTo>
                    <a:lnTo>
                      <a:pt x="1036" y="2882"/>
                    </a:lnTo>
                    <a:lnTo>
                      <a:pt x="1043" y="2903"/>
                    </a:lnTo>
                    <a:lnTo>
                      <a:pt x="1043" y="2903"/>
                    </a:lnTo>
                    <a:lnTo>
                      <a:pt x="1036" y="2951"/>
                    </a:lnTo>
                    <a:lnTo>
                      <a:pt x="1008" y="2999"/>
                    </a:lnTo>
                    <a:lnTo>
                      <a:pt x="980" y="3040"/>
                    </a:lnTo>
                    <a:lnTo>
                      <a:pt x="939" y="3075"/>
                    </a:lnTo>
                    <a:lnTo>
                      <a:pt x="102" y="3555"/>
                    </a:lnTo>
                    <a:lnTo>
                      <a:pt x="102" y="3555"/>
                    </a:lnTo>
                    <a:lnTo>
                      <a:pt x="68" y="3589"/>
                    </a:lnTo>
                    <a:lnTo>
                      <a:pt x="34" y="3631"/>
                    </a:lnTo>
                    <a:lnTo>
                      <a:pt x="13" y="3678"/>
                    </a:lnTo>
                    <a:lnTo>
                      <a:pt x="7" y="3726"/>
                    </a:lnTo>
                    <a:lnTo>
                      <a:pt x="7" y="5153"/>
                    </a:lnTo>
                    <a:lnTo>
                      <a:pt x="7" y="5153"/>
                    </a:lnTo>
                    <a:lnTo>
                      <a:pt x="13" y="5174"/>
                    </a:lnTo>
                    <a:lnTo>
                      <a:pt x="20" y="5195"/>
                    </a:lnTo>
                    <a:lnTo>
                      <a:pt x="27" y="5209"/>
                    </a:lnTo>
                    <a:lnTo>
                      <a:pt x="41" y="5216"/>
                    </a:lnTo>
                    <a:lnTo>
                      <a:pt x="54" y="5223"/>
                    </a:lnTo>
                    <a:lnTo>
                      <a:pt x="68" y="5223"/>
                    </a:lnTo>
                    <a:lnTo>
                      <a:pt x="88" y="5223"/>
                    </a:lnTo>
                    <a:lnTo>
                      <a:pt x="109" y="5209"/>
                    </a:lnTo>
                    <a:lnTo>
                      <a:pt x="1351" y="4495"/>
                    </a:lnTo>
                    <a:lnTo>
                      <a:pt x="1351" y="4495"/>
                    </a:lnTo>
                    <a:lnTo>
                      <a:pt x="1386" y="4460"/>
                    </a:lnTo>
                    <a:lnTo>
                      <a:pt x="1420" y="4419"/>
                    </a:lnTo>
                    <a:lnTo>
                      <a:pt x="1440" y="4371"/>
                    </a:lnTo>
                    <a:lnTo>
                      <a:pt x="1447" y="4324"/>
                    </a:lnTo>
                    <a:lnTo>
                      <a:pt x="1447" y="3281"/>
                    </a:lnTo>
                    <a:lnTo>
                      <a:pt x="1447" y="3281"/>
                    </a:lnTo>
                    <a:lnTo>
                      <a:pt x="1454" y="3232"/>
                    </a:lnTo>
                    <a:lnTo>
                      <a:pt x="1474" y="3184"/>
                    </a:lnTo>
                    <a:lnTo>
                      <a:pt x="1509" y="3143"/>
                    </a:lnTo>
                    <a:lnTo>
                      <a:pt x="1544" y="3109"/>
                    </a:lnTo>
                    <a:lnTo>
                      <a:pt x="1544" y="3109"/>
                    </a:lnTo>
                    <a:lnTo>
                      <a:pt x="1564" y="3102"/>
                    </a:lnTo>
                    <a:lnTo>
                      <a:pt x="1585" y="3095"/>
                    </a:lnTo>
                    <a:lnTo>
                      <a:pt x="1598" y="3095"/>
                    </a:lnTo>
                    <a:lnTo>
                      <a:pt x="1612" y="3102"/>
                    </a:lnTo>
                    <a:lnTo>
                      <a:pt x="1626" y="3116"/>
                    </a:lnTo>
                    <a:lnTo>
                      <a:pt x="1632" y="3130"/>
                    </a:lnTo>
                    <a:lnTo>
                      <a:pt x="1639" y="3143"/>
                    </a:lnTo>
                    <a:lnTo>
                      <a:pt x="1646" y="3170"/>
                    </a:lnTo>
                    <a:lnTo>
                      <a:pt x="1646" y="4207"/>
                    </a:lnTo>
                    <a:lnTo>
                      <a:pt x="1646" y="4207"/>
                    </a:lnTo>
                    <a:lnTo>
                      <a:pt x="1646" y="4234"/>
                    </a:lnTo>
                    <a:lnTo>
                      <a:pt x="1653" y="4248"/>
                    </a:lnTo>
                    <a:lnTo>
                      <a:pt x="1666" y="4261"/>
                    </a:lnTo>
                    <a:lnTo>
                      <a:pt x="1673" y="4275"/>
                    </a:lnTo>
                    <a:lnTo>
                      <a:pt x="1687" y="4275"/>
                    </a:lnTo>
                    <a:lnTo>
                      <a:pt x="1708" y="4282"/>
                    </a:lnTo>
                    <a:lnTo>
                      <a:pt x="1729" y="4275"/>
                    </a:lnTo>
                    <a:lnTo>
                      <a:pt x="1742" y="4268"/>
                    </a:lnTo>
                    <a:lnTo>
                      <a:pt x="2984" y="3548"/>
                    </a:lnTo>
                    <a:lnTo>
                      <a:pt x="2984" y="3548"/>
                    </a:lnTo>
                    <a:lnTo>
                      <a:pt x="3025" y="3520"/>
                    </a:lnTo>
                    <a:lnTo>
                      <a:pt x="3059" y="3473"/>
                    </a:lnTo>
                    <a:lnTo>
                      <a:pt x="3080" y="3425"/>
                    </a:lnTo>
                    <a:lnTo>
                      <a:pt x="3087" y="3376"/>
                    </a:lnTo>
                    <a:lnTo>
                      <a:pt x="3080" y="1949"/>
                    </a:lnTo>
                    <a:lnTo>
                      <a:pt x="3080" y="1949"/>
                    </a:lnTo>
                    <a:lnTo>
                      <a:pt x="3080" y="1929"/>
                    </a:lnTo>
                    <a:lnTo>
                      <a:pt x="3073" y="1908"/>
                    </a:lnTo>
                    <a:lnTo>
                      <a:pt x="3066" y="1894"/>
                    </a:lnTo>
                    <a:lnTo>
                      <a:pt x="3052" y="1888"/>
                    </a:lnTo>
                    <a:lnTo>
                      <a:pt x="3039" y="1881"/>
                    </a:lnTo>
                    <a:lnTo>
                      <a:pt x="3018" y="1881"/>
                    </a:lnTo>
                    <a:lnTo>
                      <a:pt x="3005" y="1888"/>
                    </a:lnTo>
                    <a:lnTo>
                      <a:pt x="2984" y="1894"/>
                    </a:lnTo>
                    <a:lnTo>
                      <a:pt x="2147" y="2382"/>
                    </a:lnTo>
                    <a:lnTo>
                      <a:pt x="2147" y="2382"/>
                    </a:lnTo>
                    <a:lnTo>
                      <a:pt x="2126" y="2389"/>
                    </a:lnTo>
                    <a:lnTo>
                      <a:pt x="2106" y="2389"/>
                    </a:lnTo>
                    <a:lnTo>
                      <a:pt x="2092" y="2389"/>
                    </a:lnTo>
                    <a:lnTo>
                      <a:pt x="2072" y="2389"/>
                    </a:lnTo>
                    <a:lnTo>
                      <a:pt x="2065" y="2375"/>
                    </a:lnTo>
                    <a:lnTo>
                      <a:pt x="2051" y="2361"/>
                    </a:lnTo>
                    <a:lnTo>
                      <a:pt x="2044" y="2340"/>
                    </a:lnTo>
                    <a:lnTo>
                      <a:pt x="2044" y="2319"/>
                    </a:lnTo>
                    <a:lnTo>
                      <a:pt x="2044" y="2319"/>
                    </a:lnTo>
                    <a:lnTo>
                      <a:pt x="2051" y="2272"/>
                    </a:lnTo>
                    <a:lnTo>
                      <a:pt x="2072" y="2224"/>
                    </a:lnTo>
                    <a:lnTo>
                      <a:pt x="2106" y="2182"/>
                    </a:lnTo>
                    <a:lnTo>
                      <a:pt x="2147" y="2148"/>
                    </a:lnTo>
                    <a:lnTo>
                      <a:pt x="2984" y="1668"/>
                    </a:lnTo>
                    <a:lnTo>
                      <a:pt x="2984" y="1668"/>
                    </a:lnTo>
                    <a:lnTo>
                      <a:pt x="3018" y="1633"/>
                    </a:lnTo>
                    <a:lnTo>
                      <a:pt x="3052" y="1592"/>
                    </a:lnTo>
                    <a:lnTo>
                      <a:pt x="3073" y="1544"/>
                    </a:lnTo>
                    <a:lnTo>
                      <a:pt x="3080" y="1497"/>
                    </a:lnTo>
                    <a:lnTo>
                      <a:pt x="3073" y="69"/>
                    </a:lnTo>
                    <a:lnTo>
                      <a:pt x="3073" y="69"/>
                    </a:lnTo>
                    <a:lnTo>
                      <a:pt x="3073" y="48"/>
                    </a:lnTo>
                    <a:lnTo>
                      <a:pt x="3066" y="28"/>
                    </a:lnTo>
                    <a:lnTo>
                      <a:pt x="3059" y="14"/>
                    </a:lnTo>
                    <a:lnTo>
                      <a:pt x="3046" y="7"/>
                    </a:lnTo>
                    <a:lnTo>
                      <a:pt x="3032" y="0"/>
                    </a:lnTo>
                    <a:lnTo>
                      <a:pt x="3018" y="0"/>
                    </a:lnTo>
                    <a:lnTo>
                      <a:pt x="2998" y="0"/>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dirty="0">
                  <a:ln>
                    <a:noFill/>
                  </a:ln>
                  <a:latin typeface="Arial" pitchFamily="18"/>
                  <a:ea typeface="Arial Unicode MS" pitchFamily="2"/>
                  <a:cs typeface="Arial Unicode MS" pitchFamily="2"/>
                </a:endParaRPr>
              </a:p>
            </p:txBody>
          </p:sp>
          <p:sp>
            <p:nvSpPr>
              <p:cNvPr id="131" name="Freeform 130">
                <a:extLst>
                  <a:ext uri="{FF2B5EF4-FFF2-40B4-BE49-F238E27FC236}">
                    <a16:creationId xmlns:a16="http://schemas.microsoft.com/office/drawing/2014/main" id="{47102A30-B51E-6350-1DC1-F635866C2F9F}"/>
                  </a:ext>
                </a:extLst>
              </p:cNvPr>
              <p:cNvSpPr/>
              <p:nvPr/>
            </p:nvSpPr>
            <p:spPr>
              <a:xfrm>
                <a:off x="1502129" y="2052639"/>
                <a:ext cx="937933" cy="1586617"/>
              </a:xfrm>
              <a:custGeom>
                <a:avLst/>
                <a:gdLst/>
                <a:ahLst/>
                <a:cxnLst>
                  <a:cxn ang="3cd4">
                    <a:pos x="hc" y="t"/>
                  </a:cxn>
                  <a:cxn ang="cd2">
                    <a:pos x="l" y="vc"/>
                  </a:cxn>
                  <a:cxn ang="cd4">
                    <a:pos x="hc" y="b"/>
                  </a:cxn>
                  <a:cxn ang="0">
                    <a:pos x="r" y="vc"/>
                  </a:cxn>
                </a:cxnLst>
                <a:rect l="l" t="t" r="r" b="b"/>
                <a:pathLst>
                  <a:path w="3088" h="5223">
                    <a:moveTo>
                      <a:pt x="2991" y="1675"/>
                    </a:moveTo>
                    <a:lnTo>
                      <a:pt x="1750" y="961"/>
                    </a:lnTo>
                    <a:lnTo>
                      <a:pt x="1750" y="961"/>
                    </a:lnTo>
                    <a:lnTo>
                      <a:pt x="1729" y="947"/>
                    </a:lnTo>
                    <a:lnTo>
                      <a:pt x="1709" y="947"/>
                    </a:lnTo>
                    <a:lnTo>
                      <a:pt x="1695" y="947"/>
                    </a:lnTo>
                    <a:lnTo>
                      <a:pt x="1681" y="947"/>
                    </a:lnTo>
                    <a:lnTo>
                      <a:pt x="1667" y="961"/>
                    </a:lnTo>
                    <a:lnTo>
                      <a:pt x="1660" y="975"/>
                    </a:lnTo>
                    <a:lnTo>
                      <a:pt x="1653" y="996"/>
                    </a:lnTo>
                    <a:lnTo>
                      <a:pt x="1646" y="1016"/>
                    </a:lnTo>
                    <a:lnTo>
                      <a:pt x="1646" y="2093"/>
                    </a:lnTo>
                    <a:lnTo>
                      <a:pt x="1646" y="2093"/>
                    </a:lnTo>
                    <a:lnTo>
                      <a:pt x="1646" y="2114"/>
                    </a:lnTo>
                    <a:lnTo>
                      <a:pt x="1640" y="2127"/>
                    </a:lnTo>
                    <a:lnTo>
                      <a:pt x="1626" y="2148"/>
                    </a:lnTo>
                    <a:lnTo>
                      <a:pt x="1619" y="2155"/>
                    </a:lnTo>
                    <a:lnTo>
                      <a:pt x="1606" y="2162"/>
                    </a:lnTo>
                    <a:lnTo>
                      <a:pt x="1585" y="2162"/>
                    </a:lnTo>
                    <a:lnTo>
                      <a:pt x="1565" y="2155"/>
                    </a:lnTo>
                    <a:lnTo>
                      <a:pt x="1551" y="2148"/>
                    </a:lnTo>
                    <a:lnTo>
                      <a:pt x="1551" y="2148"/>
                    </a:lnTo>
                    <a:lnTo>
                      <a:pt x="1510" y="2114"/>
                    </a:lnTo>
                    <a:lnTo>
                      <a:pt x="1475" y="2073"/>
                    </a:lnTo>
                    <a:lnTo>
                      <a:pt x="1454" y="2025"/>
                    </a:lnTo>
                    <a:lnTo>
                      <a:pt x="1448" y="1976"/>
                    </a:lnTo>
                    <a:lnTo>
                      <a:pt x="1454" y="899"/>
                    </a:lnTo>
                    <a:lnTo>
                      <a:pt x="1454" y="899"/>
                    </a:lnTo>
                    <a:lnTo>
                      <a:pt x="1441" y="851"/>
                    </a:lnTo>
                    <a:lnTo>
                      <a:pt x="1420" y="804"/>
                    </a:lnTo>
                    <a:lnTo>
                      <a:pt x="1393" y="762"/>
                    </a:lnTo>
                    <a:lnTo>
                      <a:pt x="1352" y="728"/>
                    </a:lnTo>
                    <a:lnTo>
                      <a:pt x="110" y="14"/>
                    </a:lnTo>
                    <a:lnTo>
                      <a:pt x="110" y="14"/>
                    </a:lnTo>
                    <a:lnTo>
                      <a:pt x="89" y="0"/>
                    </a:lnTo>
                    <a:lnTo>
                      <a:pt x="75" y="0"/>
                    </a:lnTo>
                    <a:lnTo>
                      <a:pt x="55" y="0"/>
                    </a:lnTo>
                    <a:lnTo>
                      <a:pt x="41" y="7"/>
                    </a:lnTo>
                    <a:lnTo>
                      <a:pt x="28" y="14"/>
                    </a:lnTo>
                    <a:lnTo>
                      <a:pt x="21" y="28"/>
                    </a:lnTo>
                    <a:lnTo>
                      <a:pt x="14" y="48"/>
                    </a:lnTo>
                    <a:lnTo>
                      <a:pt x="14" y="69"/>
                    </a:lnTo>
                    <a:lnTo>
                      <a:pt x="7" y="1497"/>
                    </a:lnTo>
                    <a:lnTo>
                      <a:pt x="7" y="1497"/>
                    </a:lnTo>
                    <a:lnTo>
                      <a:pt x="14" y="1544"/>
                    </a:lnTo>
                    <a:lnTo>
                      <a:pt x="34" y="1592"/>
                    </a:lnTo>
                    <a:lnTo>
                      <a:pt x="68" y="1633"/>
                    </a:lnTo>
                    <a:lnTo>
                      <a:pt x="110" y="1668"/>
                    </a:lnTo>
                    <a:lnTo>
                      <a:pt x="947" y="2148"/>
                    </a:lnTo>
                    <a:lnTo>
                      <a:pt x="947" y="2148"/>
                    </a:lnTo>
                    <a:lnTo>
                      <a:pt x="981" y="2182"/>
                    </a:lnTo>
                    <a:lnTo>
                      <a:pt x="1016" y="2224"/>
                    </a:lnTo>
                    <a:lnTo>
                      <a:pt x="1036" y="2272"/>
                    </a:lnTo>
                    <a:lnTo>
                      <a:pt x="1043" y="2319"/>
                    </a:lnTo>
                    <a:lnTo>
                      <a:pt x="1043" y="2319"/>
                    </a:lnTo>
                    <a:lnTo>
                      <a:pt x="1043" y="2340"/>
                    </a:lnTo>
                    <a:lnTo>
                      <a:pt x="1036" y="2361"/>
                    </a:lnTo>
                    <a:lnTo>
                      <a:pt x="1030" y="2375"/>
                    </a:lnTo>
                    <a:lnTo>
                      <a:pt x="1016" y="2389"/>
                    </a:lnTo>
                    <a:lnTo>
                      <a:pt x="1002" y="2389"/>
                    </a:lnTo>
                    <a:lnTo>
                      <a:pt x="981" y="2389"/>
                    </a:lnTo>
                    <a:lnTo>
                      <a:pt x="967" y="2389"/>
                    </a:lnTo>
                    <a:lnTo>
                      <a:pt x="947" y="2382"/>
                    </a:lnTo>
                    <a:lnTo>
                      <a:pt x="103" y="1894"/>
                    </a:lnTo>
                    <a:lnTo>
                      <a:pt x="103" y="1894"/>
                    </a:lnTo>
                    <a:lnTo>
                      <a:pt x="89" y="1888"/>
                    </a:lnTo>
                    <a:lnTo>
                      <a:pt x="68" y="1881"/>
                    </a:lnTo>
                    <a:lnTo>
                      <a:pt x="48" y="1881"/>
                    </a:lnTo>
                    <a:lnTo>
                      <a:pt x="34" y="1888"/>
                    </a:lnTo>
                    <a:lnTo>
                      <a:pt x="21" y="1894"/>
                    </a:lnTo>
                    <a:lnTo>
                      <a:pt x="14" y="1908"/>
                    </a:lnTo>
                    <a:lnTo>
                      <a:pt x="7" y="1929"/>
                    </a:lnTo>
                    <a:lnTo>
                      <a:pt x="7" y="1949"/>
                    </a:lnTo>
                    <a:lnTo>
                      <a:pt x="0" y="3376"/>
                    </a:lnTo>
                    <a:lnTo>
                      <a:pt x="0" y="3376"/>
                    </a:lnTo>
                    <a:lnTo>
                      <a:pt x="14" y="3425"/>
                    </a:lnTo>
                    <a:lnTo>
                      <a:pt x="34" y="3473"/>
                    </a:lnTo>
                    <a:lnTo>
                      <a:pt x="62" y="3520"/>
                    </a:lnTo>
                    <a:lnTo>
                      <a:pt x="103" y="3548"/>
                    </a:lnTo>
                    <a:lnTo>
                      <a:pt x="1345" y="4268"/>
                    </a:lnTo>
                    <a:lnTo>
                      <a:pt x="1345" y="4268"/>
                    </a:lnTo>
                    <a:lnTo>
                      <a:pt x="1366" y="4275"/>
                    </a:lnTo>
                    <a:lnTo>
                      <a:pt x="1379" y="4282"/>
                    </a:lnTo>
                    <a:lnTo>
                      <a:pt x="1400" y="4275"/>
                    </a:lnTo>
                    <a:lnTo>
                      <a:pt x="1414" y="4275"/>
                    </a:lnTo>
                    <a:lnTo>
                      <a:pt x="1427" y="4261"/>
                    </a:lnTo>
                    <a:lnTo>
                      <a:pt x="1434" y="4248"/>
                    </a:lnTo>
                    <a:lnTo>
                      <a:pt x="1441" y="4234"/>
                    </a:lnTo>
                    <a:lnTo>
                      <a:pt x="1441" y="4207"/>
                    </a:lnTo>
                    <a:lnTo>
                      <a:pt x="1448" y="3170"/>
                    </a:lnTo>
                    <a:lnTo>
                      <a:pt x="1448" y="3170"/>
                    </a:lnTo>
                    <a:lnTo>
                      <a:pt x="1448" y="3143"/>
                    </a:lnTo>
                    <a:lnTo>
                      <a:pt x="1454" y="3130"/>
                    </a:lnTo>
                    <a:lnTo>
                      <a:pt x="1461" y="3116"/>
                    </a:lnTo>
                    <a:lnTo>
                      <a:pt x="1475" y="3102"/>
                    </a:lnTo>
                    <a:lnTo>
                      <a:pt x="1489" y="3095"/>
                    </a:lnTo>
                    <a:lnTo>
                      <a:pt x="1510" y="3095"/>
                    </a:lnTo>
                    <a:lnTo>
                      <a:pt x="1524" y="3102"/>
                    </a:lnTo>
                    <a:lnTo>
                      <a:pt x="1544" y="3109"/>
                    </a:lnTo>
                    <a:lnTo>
                      <a:pt x="1544" y="3109"/>
                    </a:lnTo>
                    <a:lnTo>
                      <a:pt x="1585" y="3143"/>
                    </a:lnTo>
                    <a:lnTo>
                      <a:pt x="1612" y="3184"/>
                    </a:lnTo>
                    <a:lnTo>
                      <a:pt x="1633" y="3232"/>
                    </a:lnTo>
                    <a:lnTo>
                      <a:pt x="1640" y="3281"/>
                    </a:lnTo>
                    <a:lnTo>
                      <a:pt x="1640" y="4324"/>
                    </a:lnTo>
                    <a:lnTo>
                      <a:pt x="1640" y="4324"/>
                    </a:lnTo>
                    <a:lnTo>
                      <a:pt x="1646" y="4371"/>
                    </a:lnTo>
                    <a:lnTo>
                      <a:pt x="1667" y="4419"/>
                    </a:lnTo>
                    <a:lnTo>
                      <a:pt x="1702" y="4460"/>
                    </a:lnTo>
                    <a:lnTo>
                      <a:pt x="1736" y="4495"/>
                    </a:lnTo>
                    <a:lnTo>
                      <a:pt x="2978" y="5209"/>
                    </a:lnTo>
                    <a:lnTo>
                      <a:pt x="2978" y="5209"/>
                    </a:lnTo>
                    <a:lnTo>
                      <a:pt x="2998" y="5223"/>
                    </a:lnTo>
                    <a:lnTo>
                      <a:pt x="3019" y="5223"/>
                    </a:lnTo>
                    <a:lnTo>
                      <a:pt x="3032" y="5223"/>
                    </a:lnTo>
                    <a:lnTo>
                      <a:pt x="3053" y="5216"/>
                    </a:lnTo>
                    <a:lnTo>
                      <a:pt x="3060" y="5209"/>
                    </a:lnTo>
                    <a:lnTo>
                      <a:pt x="3074" y="5195"/>
                    </a:lnTo>
                    <a:lnTo>
                      <a:pt x="3081" y="5174"/>
                    </a:lnTo>
                    <a:lnTo>
                      <a:pt x="3081" y="5153"/>
                    </a:lnTo>
                    <a:lnTo>
                      <a:pt x="3081" y="3726"/>
                    </a:lnTo>
                    <a:lnTo>
                      <a:pt x="3081" y="3726"/>
                    </a:lnTo>
                    <a:lnTo>
                      <a:pt x="3074" y="3678"/>
                    </a:lnTo>
                    <a:lnTo>
                      <a:pt x="3053" y="3631"/>
                    </a:lnTo>
                    <a:lnTo>
                      <a:pt x="3026" y="3589"/>
                    </a:lnTo>
                    <a:lnTo>
                      <a:pt x="2985" y="3555"/>
                    </a:lnTo>
                    <a:lnTo>
                      <a:pt x="2147" y="3075"/>
                    </a:lnTo>
                    <a:lnTo>
                      <a:pt x="2147" y="3075"/>
                    </a:lnTo>
                    <a:lnTo>
                      <a:pt x="2107" y="3040"/>
                    </a:lnTo>
                    <a:lnTo>
                      <a:pt x="2079" y="2999"/>
                    </a:lnTo>
                    <a:lnTo>
                      <a:pt x="2059" y="2951"/>
                    </a:lnTo>
                    <a:lnTo>
                      <a:pt x="2052" y="2903"/>
                    </a:lnTo>
                    <a:lnTo>
                      <a:pt x="2052" y="2903"/>
                    </a:lnTo>
                    <a:lnTo>
                      <a:pt x="2052" y="2882"/>
                    </a:lnTo>
                    <a:lnTo>
                      <a:pt x="2059" y="2861"/>
                    </a:lnTo>
                    <a:lnTo>
                      <a:pt x="2066" y="2848"/>
                    </a:lnTo>
                    <a:lnTo>
                      <a:pt x="2079" y="2841"/>
                    </a:lnTo>
                    <a:lnTo>
                      <a:pt x="2093" y="2834"/>
                    </a:lnTo>
                    <a:lnTo>
                      <a:pt x="2107" y="2834"/>
                    </a:lnTo>
                    <a:lnTo>
                      <a:pt x="2127" y="2834"/>
                    </a:lnTo>
                    <a:lnTo>
                      <a:pt x="2147" y="2848"/>
                    </a:lnTo>
                    <a:lnTo>
                      <a:pt x="2985" y="3328"/>
                    </a:lnTo>
                    <a:lnTo>
                      <a:pt x="2985" y="3328"/>
                    </a:lnTo>
                    <a:lnTo>
                      <a:pt x="3005" y="3335"/>
                    </a:lnTo>
                    <a:lnTo>
                      <a:pt x="3026" y="3342"/>
                    </a:lnTo>
                    <a:lnTo>
                      <a:pt x="3039" y="3342"/>
                    </a:lnTo>
                    <a:lnTo>
                      <a:pt x="3053" y="3335"/>
                    </a:lnTo>
                    <a:lnTo>
                      <a:pt x="3067" y="3328"/>
                    </a:lnTo>
                    <a:lnTo>
                      <a:pt x="3081" y="3315"/>
                    </a:lnTo>
                    <a:lnTo>
                      <a:pt x="3081" y="3294"/>
                    </a:lnTo>
                    <a:lnTo>
                      <a:pt x="3088" y="3274"/>
                    </a:lnTo>
                    <a:lnTo>
                      <a:pt x="3088" y="1847"/>
                    </a:lnTo>
                    <a:lnTo>
                      <a:pt x="3088" y="1847"/>
                    </a:lnTo>
                    <a:lnTo>
                      <a:pt x="3081" y="1798"/>
                    </a:lnTo>
                    <a:lnTo>
                      <a:pt x="3060" y="1750"/>
                    </a:lnTo>
                    <a:lnTo>
                      <a:pt x="3026" y="1709"/>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dirty="0">
                  <a:ln>
                    <a:noFill/>
                  </a:ln>
                  <a:latin typeface="Arial" pitchFamily="18"/>
                  <a:ea typeface="Arial Unicode MS" pitchFamily="2"/>
                  <a:cs typeface="Arial Unicode MS" pitchFamily="2"/>
                </a:endParaRPr>
              </a:p>
            </p:txBody>
          </p:sp>
          <p:sp>
            <p:nvSpPr>
              <p:cNvPr id="132" name="Freeform 131">
                <a:extLst>
                  <a:ext uri="{FF2B5EF4-FFF2-40B4-BE49-F238E27FC236}">
                    <a16:creationId xmlns:a16="http://schemas.microsoft.com/office/drawing/2014/main" id="{9AFFA867-3917-A4B6-EEEF-3AA1B91D9E60}"/>
                  </a:ext>
                </a:extLst>
              </p:cNvPr>
              <p:cNvSpPr/>
              <p:nvPr/>
            </p:nvSpPr>
            <p:spPr>
              <a:xfrm>
                <a:off x="551738" y="3188671"/>
                <a:ext cx="1827557" cy="1060985"/>
              </a:xfrm>
              <a:custGeom>
                <a:avLst/>
                <a:gdLst/>
                <a:ahLst/>
                <a:cxnLst>
                  <a:cxn ang="3cd4">
                    <a:pos x="hc" y="t"/>
                  </a:cxn>
                  <a:cxn ang="cd2">
                    <a:pos x="l" y="vc"/>
                  </a:cxn>
                  <a:cxn ang="cd4">
                    <a:pos x="hc" y="b"/>
                  </a:cxn>
                  <a:cxn ang="0">
                    <a:pos x="r" y="vc"/>
                  </a:cxn>
                </a:cxnLst>
                <a:rect l="l" t="t" r="r" b="b"/>
                <a:pathLst>
                  <a:path w="6016" h="3493">
                    <a:moveTo>
                      <a:pt x="5975" y="1688"/>
                    </a:moveTo>
                    <a:lnTo>
                      <a:pt x="4734" y="975"/>
                    </a:lnTo>
                    <a:lnTo>
                      <a:pt x="4734" y="975"/>
                    </a:lnTo>
                    <a:lnTo>
                      <a:pt x="4693" y="954"/>
                    </a:lnTo>
                    <a:lnTo>
                      <a:pt x="4638" y="947"/>
                    </a:lnTo>
                    <a:lnTo>
                      <a:pt x="4582" y="954"/>
                    </a:lnTo>
                    <a:lnTo>
                      <a:pt x="4542" y="975"/>
                    </a:lnTo>
                    <a:lnTo>
                      <a:pt x="3609" y="1517"/>
                    </a:lnTo>
                    <a:lnTo>
                      <a:pt x="3609" y="1517"/>
                    </a:lnTo>
                    <a:lnTo>
                      <a:pt x="3560" y="1530"/>
                    </a:lnTo>
                    <a:lnTo>
                      <a:pt x="3505" y="1537"/>
                    </a:lnTo>
                    <a:lnTo>
                      <a:pt x="3458" y="1530"/>
                    </a:lnTo>
                    <a:lnTo>
                      <a:pt x="3409" y="1517"/>
                    </a:lnTo>
                    <a:lnTo>
                      <a:pt x="3409" y="1517"/>
                    </a:lnTo>
                    <a:lnTo>
                      <a:pt x="3388" y="1503"/>
                    </a:lnTo>
                    <a:lnTo>
                      <a:pt x="3382" y="1489"/>
                    </a:lnTo>
                    <a:lnTo>
                      <a:pt x="3368" y="1469"/>
                    </a:lnTo>
                    <a:lnTo>
                      <a:pt x="3368" y="1455"/>
                    </a:lnTo>
                    <a:lnTo>
                      <a:pt x="3368" y="1441"/>
                    </a:lnTo>
                    <a:lnTo>
                      <a:pt x="3382" y="1427"/>
                    </a:lnTo>
                    <a:lnTo>
                      <a:pt x="3388" y="1413"/>
                    </a:lnTo>
                    <a:lnTo>
                      <a:pt x="3409" y="1400"/>
                    </a:lnTo>
                    <a:lnTo>
                      <a:pt x="4343" y="858"/>
                    </a:lnTo>
                    <a:lnTo>
                      <a:pt x="4343" y="858"/>
                    </a:lnTo>
                    <a:lnTo>
                      <a:pt x="4356" y="844"/>
                    </a:lnTo>
                    <a:lnTo>
                      <a:pt x="4370" y="830"/>
                    </a:lnTo>
                    <a:lnTo>
                      <a:pt x="4377" y="817"/>
                    </a:lnTo>
                    <a:lnTo>
                      <a:pt x="4384" y="803"/>
                    </a:lnTo>
                    <a:lnTo>
                      <a:pt x="4377" y="783"/>
                    </a:lnTo>
                    <a:lnTo>
                      <a:pt x="4370" y="769"/>
                    </a:lnTo>
                    <a:lnTo>
                      <a:pt x="4356" y="755"/>
                    </a:lnTo>
                    <a:lnTo>
                      <a:pt x="4343" y="741"/>
                    </a:lnTo>
                    <a:lnTo>
                      <a:pt x="3101" y="27"/>
                    </a:lnTo>
                    <a:lnTo>
                      <a:pt x="3101" y="27"/>
                    </a:lnTo>
                    <a:lnTo>
                      <a:pt x="3052" y="7"/>
                    </a:lnTo>
                    <a:lnTo>
                      <a:pt x="2998" y="0"/>
                    </a:lnTo>
                    <a:lnTo>
                      <a:pt x="2950" y="7"/>
                    </a:lnTo>
                    <a:lnTo>
                      <a:pt x="2902" y="27"/>
                    </a:lnTo>
                    <a:lnTo>
                      <a:pt x="1667" y="741"/>
                    </a:lnTo>
                    <a:lnTo>
                      <a:pt x="1667" y="741"/>
                    </a:lnTo>
                    <a:lnTo>
                      <a:pt x="1646" y="755"/>
                    </a:lnTo>
                    <a:lnTo>
                      <a:pt x="1639" y="769"/>
                    </a:lnTo>
                    <a:lnTo>
                      <a:pt x="1625" y="783"/>
                    </a:lnTo>
                    <a:lnTo>
                      <a:pt x="1625" y="803"/>
                    </a:lnTo>
                    <a:lnTo>
                      <a:pt x="1625" y="817"/>
                    </a:lnTo>
                    <a:lnTo>
                      <a:pt x="1639" y="830"/>
                    </a:lnTo>
                    <a:lnTo>
                      <a:pt x="1646" y="844"/>
                    </a:lnTo>
                    <a:lnTo>
                      <a:pt x="1667" y="858"/>
                    </a:lnTo>
                    <a:lnTo>
                      <a:pt x="2504" y="1345"/>
                    </a:lnTo>
                    <a:lnTo>
                      <a:pt x="2504" y="1345"/>
                    </a:lnTo>
                    <a:lnTo>
                      <a:pt x="2524" y="1352"/>
                    </a:lnTo>
                    <a:lnTo>
                      <a:pt x="2538" y="1366"/>
                    </a:lnTo>
                    <a:lnTo>
                      <a:pt x="2545" y="1386"/>
                    </a:lnTo>
                    <a:lnTo>
                      <a:pt x="2545" y="1400"/>
                    </a:lnTo>
                    <a:lnTo>
                      <a:pt x="2545" y="1413"/>
                    </a:lnTo>
                    <a:lnTo>
                      <a:pt x="2538" y="1427"/>
                    </a:lnTo>
                    <a:lnTo>
                      <a:pt x="2524" y="1441"/>
                    </a:lnTo>
                    <a:lnTo>
                      <a:pt x="2504" y="1455"/>
                    </a:lnTo>
                    <a:lnTo>
                      <a:pt x="2504" y="1455"/>
                    </a:lnTo>
                    <a:lnTo>
                      <a:pt x="2463" y="1476"/>
                    </a:lnTo>
                    <a:lnTo>
                      <a:pt x="2408" y="1483"/>
                    </a:lnTo>
                    <a:lnTo>
                      <a:pt x="2352" y="1476"/>
                    </a:lnTo>
                    <a:lnTo>
                      <a:pt x="2311" y="1455"/>
                    </a:lnTo>
                    <a:lnTo>
                      <a:pt x="1467" y="975"/>
                    </a:lnTo>
                    <a:lnTo>
                      <a:pt x="1467" y="975"/>
                    </a:lnTo>
                    <a:lnTo>
                      <a:pt x="1427" y="954"/>
                    </a:lnTo>
                    <a:lnTo>
                      <a:pt x="1372" y="947"/>
                    </a:lnTo>
                    <a:lnTo>
                      <a:pt x="1317" y="954"/>
                    </a:lnTo>
                    <a:lnTo>
                      <a:pt x="1275" y="975"/>
                    </a:lnTo>
                    <a:lnTo>
                      <a:pt x="41" y="1688"/>
                    </a:lnTo>
                    <a:lnTo>
                      <a:pt x="41" y="1688"/>
                    </a:lnTo>
                    <a:lnTo>
                      <a:pt x="20" y="1702"/>
                    </a:lnTo>
                    <a:lnTo>
                      <a:pt x="6" y="1715"/>
                    </a:lnTo>
                    <a:lnTo>
                      <a:pt x="0" y="1729"/>
                    </a:lnTo>
                    <a:lnTo>
                      <a:pt x="0" y="1750"/>
                    </a:lnTo>
                    <a:lnTo>
                      <a:pt x="0" y="1763"/>
                    </a:lnTo>
                    <a:lnTo>
                      <a:pt x="13" y="1777"/>
                    </a:lnTo>
                    <a:lnTo>
                      <a:pt x="20" y="1791"/>
                    </a:lnTo>
                    <a:lnTo>
                      <a:pt x="41" y="1805"/>
                    </a:lnTo>
                    <a:lnTo>
                      <a:pt x="1282" y="2519"/>
                    </a:lnTo>
                    <a:lnTo>
                      <a:pt x="1282" y="2519"/>
                    </a:lnTo>
                    <a:lnTo>
                      <a:pt x="1331" y="2539"/>
                    </a:lnTo>
                    <a:lnTo>
                      <a:pt x="1379" y="2546"/>
                    </a:lnTo>
                    <a:lnTo>
                      <a:pt x="1433" y="2539"/>
                    </a:lnTo>
                    <a:lnTo>
                      <a:pt x="1481" y="2519"/>
                    </a:lnTo>
                    <a:lnTo>
                      <a:pt x="2380" y="1997"/>
                    </a:lnTo>
                    <a:lnTo>
                      <a:pt x="2380" y="1997"/>
                    </a:lnTo>
                    <a:lnTo>
                      <a:pt x="2428" y="1976"/>
                    </a:lnTo>
                    <a:lnTo>
                      <a:pt x="2476" y="1976"/>
                    </a:lnTo>
                    <a:lnTo>
                      <a:pt x="2531" y="1976"/>
                    </a:lnTo>
                    <a:lnTo>
                      <a:pt x="2580" y="1997"/>
                    </a:lnTo>
                    <a:lnTo>
                      <a:pt x="2580" y="1997"/>
                    </a:lnTo>
                    <a:lnTo>
                      <a:pt x="2593" y="2011"/>
                    </a:lnTo>
                    <a:lnTo>
                      <a:pt x="2607" y="2025"/>
                    </a:lnTo>
                    <a:lnTo>
                      <a:pt x="2614" y="2038"/>
                    </a:lnTo>
                    <a:lnTo>
                      <a:pt x="2620" y="2052"/>
                    </a:lnTo>
                    <a:lnTo>
                      <a:pt x="2614" y="2072"/>
                    </a:lnTo>
                    <a:lnTo>
                      <a:pt x="2607" y="2086"/>
                    </a:lnTo>
                    <a:lnTo>
                      <a:pt x="2593" y="2100"/>
                    </a:lnTo>
                    <a:lnTo>
                      <a:pt x="2580" y="2113"/>
                    </a:lnTo>
                    <a:lnTo>
                      <a:pt x="1680" y="2635"/>
                    </a:lnTo>
                    <a:lnTo>
                      <a:pt x="1680" y="2635"/>
                    </a:lnTo>
                    <a:lnTo>
                      <a:pt x="1660" y="2648"/>
                    </a:lnTo>
                    <a:lnTo>
                      <a:pt x="1646" y="2662"/>
                    </a:lnTo>
                    <a:lnTo>
                      <a:pt x="1639" y="2676"/>
                    </a:lnTo>
                    <a:lnTo>
                      <a:pt x="1639" y="2690"/>
                    </a:lnTo>
                    <a:lnTo>
                      <a:pt x="1639" y="2711"/>
                    </a:lnTo>
                    <a:lnTo>
                      <a:pt x="1646" y="2724"/>
                    </a:lnTo>
                    <a:lnTo>
                      <a:pt x="1660" y="2738"/>
                    </a:lnTo>
                    <a:lnTo>
                      <a:pt x="1680" y="2752"/>
                    </a:lnTo>
                    <a:lnTo>
                      <a:pt x="2923" y="3465"/>
                    </a:lnTo>
                    <a:lnTo>
                      <a:pt x="2923" y="3465"/>
                    </a:lnTo>
                    <a:lnTo>
                      <a:pt x="2964" y="3486"/>
                    </a:lnTo>
                    <a:lnTo>
                      <a:pt x="3018" y="3493"/>
                    </a:lnTo>
                    <a:lnTo>
                      <a:pt x="3073" y="3486"/>
                    </a:lnTo>
                    <a:lnTo>
                      <a:pt x="3115" y="3465"/>
                    </a:lnTo>
                    <a:lnTo>
                      <a:pt x="4350" y="2752"/>
                    </a:lnTo>
                    <a:lnTo>
                      <a:pt x="4350" y="2752"/>
                    </a:lnTo>
                    <a:lnTo>
                      <a:pt x="4370" y="2738"/>
                    </a:lnTo>
                    <a:lnTo>
                      <a:pt x="4384" y="2724"/>
                    </a:lnTo>
                    <a:lnTo>
                      <a:pt x="4390" y="2711"/>
                    </a:lnTo>
                    <a:lnTo>
                      <a:pt x="4390" y="2690"/>
                    </a:lnTo>
                    <a:lnTo>
                      <a:pt x="4390" y="2676"/>
                    </a:lnTo>
                    <a:lnTo>
                      <a:pt x="4384" y="2662"/>
                    </a:lnTo>
                    <a:lnTo>
                      <a:pt x="4370" y="2648"/>
                    </a:lnTo>
                    <a:lnTo>
                      <a:pt x="4350" y="2635"/>
                    </a:lnTo>
                    <a:lnTo>
                      <a:pt x="3512" y="2148"/>
                    </a:lnTo>
                    <a:lnTo>
                      <a:pt x="3512" y="2148"/>
                    </a:lnTo>
                    <a:lnTo>
                      <a:pt x="3492" y="2141"/>
                    </a:lnTo>
                    <a:lnTo>
                      <a:pt x="3478" y="2127"/>
                    </a:lnTo>
                    <a:lnTo>
                      <a:pt x="3471" y="2106"/>
                    </a:lnTo>
                    <a:lnTo>
                      <a:pt x="3471" y="2093"/>
                    </a:lnTo>
                    <a:lnTo>
                      <a:pt x="3471" y="2079"/>
                    </a:lnTo>
                    <a:lnTo>
                      <a:pt x="3478" y="2065"/>
                    </a:lnTo>
                    <a:lnTo>
                      <a:pt x="3492" y="2052"/>
                    </a:lnTo>
                    <a:lnTo>
                      <a:pt x="3512" y="2038"/>
                    </a:lnTo>
                    <a:lnTo>
                      <a:pt x="3512" y="2038"/>
                    </a:lnTo>
                    <a:lnTo>
                      <a:pt x="3560" y="2018"/>
                    </a:lnTo>
                    <a:lnTo>
                      <a:pt x="3609" y="2011"/>
                    </a:lnTo>
                    <a:lnTo>
                      <a:pt x="3663" y="2018"/>
                    </a:lnTo>
                    <a:lnTo>
                      <a:pt x="3711" y="2038"/>
                    </a:lnTo>
                    <a:lnTo>
                      <a:pt x="4548" y="2519"/>
                    </a:lnTo>
                    <a:lnTo>
                      <a:pt x="4548" y="2519"/>
                    </a:lnTo>
                    <a:lnTo>
                      <a:pt x="4596" y="2539"/>
                    </a:lnTo>
                    <a:lnTo>
                      <a:pt x="4645" y="2546"/>
                    </a:lnTo>
                    <a:lnTo>
                      <a:pt x="4699" y="2539"/>
                    </a:lnTo>
                    <a:lnTo>
                      <a:pt x="4747" y="2519"/>
                    </a:lnTo>
                    <a:lnTo>
                      <a:pt x="5975" y="1805"/>
                    </a:lnTo>
                    <a:lnTo>
                      <a:pt x="5975" y="1805"/>
                    </a:lnTo>
                    <a:lnTo>
                      <a:pt x="5996" y="1791"/>
                    </a:lnTo>
                    <a:lnTo>
                      <a:pt x="6009" y="1777"/>
                    </a:lnTo>
                    <a:lnTo>
                      <a:pt x="6016" y="1763"/>
                    </a:lnTo>
                    <a:lnTo>
                      <a:pt x="6016" y="1750"/>
                    </a:lnTo>
                    <a:lnTo>
                      <a:pt x="6016" y="1729"/>
                    </a:lnTo>
                    <a:lnTo>
                      <a:pt x="6009" y="1715"/>
                    </a:lnTo>
                    <a:lnTo>
                      <a:pt x="5996" y="1702"/>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dirty="0">
                  <a:ln>
                    <a:noFill/>
                  </a:ln>
                  <a:latin typeface="Arial" pitchFamily="18"/>
                  <a:ea typeface="Arial Unicode MS" pitchFamily="2"/>
                  <a:cs typeface="Arial Unicode MS" pitchFamily="2"/>
                </a:endParaRPr>
              </a:p>
            </p:txBody>
          </p:sp>
        </p:grpSp>
        <p:grpSp>
          <p:nvGrpSpPr>
            <p:cNvPr id="124" name="Group 123">
              <a:extLst>
                <a:ext uri="{FF2B5EF4-FFF2-40B4-BE49-F238E27FC236}">
                  <a16:creationId xmlns:a16="http://schemas.microsoft.com/office/drawing/2014/main" id="{CDC15192-7D00-35B5-8B48-7AB8350B046C}"/>
                </a:ext>
              </a:extLst>
            </p:cNvPr>
            <p:cNvGrpSpPr/>
            <p:nvPr userDrawn="1"/>
          </p:nvGrpSpPr>
          <p:grpSpPr>
            <a:xfrm>
              <a:off x="1465517" y="3722331"/>
              <a:ext cx="2023834" cy="2338604"/>
              <a:chOff x="1465517" y="3722331"/>
              <a:chExt cx="2023834" cy="2338604"/>
            </a:xfrm>
          </p:grpSpPr>
          <p:sp>
            <p:nvSpPr>
              <p:cNvPr id="125" name="Freeform 124">
                <a:extLst>
                  <a:ext uri="{FF2B5EF4-FFF2-40B4-BE49-F238E27FC236}">
                    <a16:creationId xmlns:a16="http://schemas.microsoft.com/office/drawing/2014/main" id="{AA00FECE-6CBA-325F-CE92-3001486DEAA9}"/>
                  </a:ext>
                </a:extLst>
              </p:cNvPr>
              <p:cNvSpPr/>
              <p:nvPr/>
            </p:nvSpPr>
            <p:spPr>
              <a:xfrm>
                <a:off x="1465517" y="3722331"/>
                <a:ext cx="2023834" cy="2338604"/>
              </a:xfrm>
              <a:custGeom>
                <a:avLst/>
                <a:gdLst/>
                <a:ahLst/>
                <a:cxnLst>
                  <a:cxn ang="3cd4">
                    <a:pos x="hc" y="t"/>
                  </a:cxn>
                  <a:cxn ang="cd2">
                    <a:pos x="l" y="vc"/>
                  </a:cxn>
                  <a:cxn ang="cd4">
                    <a:pos x="hc" y="b"/>
                  </a:cxn>
                  <a:cxn ang="0">
                    <a:pos x="r" y="vc"/>
                  </a:cxn>
                </a:cxnLst>
                <a:rect l="l" t="t" r="r" b="b"/>
                <a:pathLst>
                  <a:path w="6662" h="7698">
                    <a:moveTo>
                      <a:pt x="3334" y="0"/>
                    </a:moveTo>
                    <a:lnTo>
                      <a:pt x="0" y="1928"/>
                    </a:lnTo>
                    <a:lnTo>
                      <a:pt x="0" y="5777"/>
                    </a:lnTo>
                    <a:lnTo>
                      <a:pt x="3334" y="7698"/>
                    </a:lnTo>
                    <a:lnTo>
                      <a:pt x="6662" y="5777"/>
                    </a:lnTo>
                    <a:lnTo>
                      <a:pt x="6662" y="1928"/>
                    </a:ln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dirty="0">
                  <a:ln>
                    <a:noFill/>
                  </a:ln>
                  <a:latin typeface="Arial" pitchFamily="18"/>
                  <a:ea typeface="Arial Unicode MS" pitchFamily="2"/>
                  <a:cs typeface="Arial Unicode MS" pitchFamily="2"/>
                </a:endParaRPr>
              </a:p>
            </p:txBody>
          </p:sp>
          <p:sp>
            <p:nvSpPr>
              <p:cNvPr id="126" name="Freeform 125">
                <a:extLst>
                  <a:ext uri="{FF2B5EF4-FFF2-40B4-BE49-F238E27FC236}">
                    <a16:creationId xmlns:a16="http://schemas.microsoft.com/office/drawing/2014/main" id="{0C579BF5-3956-FCC0-C630-A202DC9986CF}"/>
                  </a:ext>
                </a:extLst>
              </p:cNvPr>
              <p:cNvSpPr/>
              <p:nvPr/>
            </p:nvSpPr>
            <p:spPr>
              <a:xfrm>
                <a:off x="1503192" y="3799201"/>
                <a:ext cx="937630" cy="1586617"/>
              </a:xfrm>
              <a:custGeom>
                <a:avLst/>
                <a:gdLst/>
                <a:ahLst/>
                <a:cxnLst>
                  <a:cxn ang="3cd4">
                    <a:pos x="hc" y="t"/>
                  </a:cxn>
                  <a:cxn ang="cd2">
                    <a:pos x="l" y="vc"/>
                  </a:cxn>
                  <a:cxn ang="cd4">
                    <a:pos x="hc" y="b"/>
                  </a:cxn>
                  <a:cxn ang="0">
                    <a:pos x="r" y="vc"/>
                  </a:cxn>
                </a:cxnLst>
                <a:rect l="l" t="t" r="r" b="b"/>
                <a:pathLst>
                  <a:path w="3087" h="5223">
                    <a:moveTo>
                      <a:pt x="2977" y="14"/>
                    </a:moveTo>
                    <a:lnTo>
                      <a:pt x="1736" y="728"/>
                    </a:lnTo>
                    <a:lnTo>
                      <a:pt x="1736" y="728"/>
                    </a:lnTo>
                    <a:lnTo>
                      <a:pt x="1694" y="762"/>
                    </a:lnTo>
                    <a:lnTo>
                      <a:pt x="1666" y="804"/>
                    </a:lnTo>
                    <a:lnTo>
                      <a:pt x="1646" y="851"/>
                    </a:lnTo>
                    <a:lnTo>
                      <a:pt x="1639" y="899"/>
                    </a:lnTo>
                    <a:lnTo>
                      <a:pt x="1639" y="1976"/>
                    </a:lnTo>
                    <a:lnTo>
                      <a:pt x="1639" y="1976"/>
                    </a:lnTo>
                    <a:lnTo>
                      <a:pt x="1632" y="2025"/>
                    </a:lnTo>
                    <a:lnTo>
                      <a:pt x="1612" y="2073"/>
                    </a:lnTo>
                    <a:lnTo>
                      <a:pt x="1578" y="2114"/>
                    </a:lnTo>
                    <a:lnTo>
                      <a:pt x="1544" y="2148"/>
                    </a:lnTo>
                    <a:lnTo>
                      <a:pt x="1544" y="2148"/>
                    </a:lnTo>
                    <a:lnTo>
                      <a:pt x="1523" y="2155"/>
                    </a:lnTo>
                    <a:lnTo>
                      <a:pt x="1502" y="2162"/>
                    </a:lnTo>
                    <a:lnTo>
                      <a:pt x="1488" y="2162"/>
                    </a:lnTo>
                    <a:lnTo>
                      <a:pt x="1474" y="2155"/>
                    </a:lnTo>
                    <a:lnTo>
                      <a:pt x="1461" y="2148"/>
                    </a:lnTo>
                    <a:lnTo>
                      <a:pt x="1447" y="2127"/>
                    </a:lnTo>
                    <a:lnTo>
                      <a:pt x="1447" y="2114"/>
                    </a:lnTo>
                    <a:lnTo>
                      <a:pt x="1440" y="2093"/>
                    </a:lnTo>
                    <a:lnTo>
                      <a:pt x="1440" y="1016"/>
                    </a:lnTo>
                    <a:lnTo>
                      <a:pt x="1440" y="1016"/>
                    </a:lnTo>
                    <a:lnTo>
                      <a:pt x="1440" y="996"/>
                    </a:lnTo>
                    <a:lnTo>
                      <a:pt x="1434" y="975"/>
                    </a:lnTo>
                    <a:lnTo>
                      <a:pt x="1420" y="961"/>
                    </a:lnTo>
                    <a:lnTo>
                      <a:pt x="1413" y="947"/>
                    </a:lnTo>
                    <a:lnTo>
                      <a:pt x="1393" y="947"/>
                    </a:lnTo>
                    <a:lnTo>
                      <a:pt x="1379" y="947"/>
                    </a:lnTo>
                    <a:lnTo>
                      <a:pt x="1358" y="947"/>
                    </a:lnTo>
                    <a:lnTo>
                      <a:pt x="1337" y="961"/>
                    </a:lnTo>
                    <a:lnTo>
                      <a:pt x="95" y="1675"/>
                    </a:lnTo>
                    <a:lnTo>
                      <a:pt x="95" y="1675"/>
                    </a:lnTo>
                    <a:lnTo>
                      <a:pt x="61" y="1709"/>
                    </a:lnTo>
                    <a:lnTo>
                      <a:pt x="27" y="1750"/>
                    </a:lnTo>
                    <a:lnTo>
                      <a:pt x="7" y="1798"/>
                    </a:lnTo>
                    <a:lnTo>
                      <a:pt x="0" y="1847"/>
                    </a:lnTo>
                    <a:lnTo>
                      <a:pt x="7" y="3274"/>
                    </a:lnTo>
                    <a:lnTo>
                      <a:pt x="7" y="3274"/>
                    </a:lnTo>
                    <a:lnTo>
                      <a:pt x="7" y="3294"/>
                    </a:lnTo>
                    <a:lnTo>
                      <a:pt x="13" y="3315"/>
                    </a:lnTo>
                    <a:lnTo>
                      <a:pt x="20" y="3328"/>
                    </a:lnTo>
                    <a:lnTo>
                      <a:pt x="34" y="3335"/>
                    </a:lnTo>
                    <a:lnTo>
                      <a:pt x="48" y="3342"/>
                    </a:lnTo>
                    <a:lnTo>
                      <a:pt x="61" y="3342"/>
                    </a:lnTo>
                    <a:lnTo>
                      <a:pt x="82" y="3335"/>
                    </a:lnTo>
                    <a:lnTo>
                      <a:pt x="102" y="3328"/>
                    </a:lnTo>
                    <a:lnTo>
                      <a:pt x="939" y="2848"/>
                    </a:lnTo>
                    <a:lnTo>
                      <a:pt x="939" y="2848"/>
                    </a:lnTo>
                    <a:lnTo>
                      <a:pt x="960" y="2834"/>
                    </a:lnTo>
                    <a:lnTo>
                      <a:pt x="980" y="2834"/>
                    </a:lnTo>
                    <a:lnTo>
                      <a:pt x="994" y="2834"/>
                    </a:lnTo>
                    <a:lnTo>
                      <a:pt x="1008" y="2841"/>
                    </a:lnTo>
                    <a:lnTo>
                      <a:pt x="1022" y="2848"/>
                    </a:lnTo>
                    <a:lnTo>
                      <a:pt x="1036" y="2861"/>
                    </a:lnTo>
                    <a:lnTo>
                      <a:pt x="1036" y="2882"/>
                    </a:lnTo>
                    <a:lnTo>
                      <a:pt x="1043" y="2903"/>
                    </a:lnTo>
                    <a:lnTo>
                      <a:pt x="1043" y="2903"/>
                    </a:lnTo>
                    <a:lnTo>
                      <a:pt x="1036" y="2951"/>
                    </a:lnTo>
                    <a:lnTo>
                      <a:pt x="1008" y="2999"/>
                    </a:lnTo>
                    <a:lnTo>
                      <a:pt x="980" y="3040"/>
                    </a:lnTo>
                    <a:lnTo>
                      <a:pt x="939" y="3075"/>
                    </a:lnTo>
                    <a:lnTo>
                      <a:pt x="102" y="3555"/>
                    </a:lnTo>
                    <a:lnTo>
                      <a:pt x="102" y="3555"/>
                    </a:lnTo>
                    <a:lnTo>
                      <a:pt x="68" y="3589"/>
                    </a:lnTo>
                    <a:lnTo>
                      <a:pt x="34" y="3631"/>
                    </a:lnTo>
                    <a:lnTo>
                      <a:pt x="13" y="3678"/>
                    </a:lnTo>
                    <a:lnTo>
                      <a:pt x="7" y="3726"/>
                    </a:lnTo>
                    <a:lnTo>
                      <a:pt x="7" y="5153"/>
                    </a:lnTo>
                    <a:lnTo>
                      <a:pt x="7" y="5153"/>
                    </a:lnTo>
                    <a:lnTo>
                      <a:pt x="13" y="5174"/>
                    </a:lnTo>
                    <a:lnTo>
                      <a:pt x="20" y="5195"/>
                    </a:lnTo>
                    <a:lnTo>
                      <a:pt x="27" y="5209"/>
                    </a:lnTo>
                    <a:lnTo>
                      <a:pt x="41" y="5216"/>
                    </a:lnTo>
                    <a:lnTo>
                      <a:pt x="54" y="5223"/>
                    </a:lnTo>
                    <a:lnTo>
                      <a:pt x="68" y="5223"/>
                    </a:lnTo>
                    <a:lnTo>
                      <a:pt x="88" y="5223"/>
                    </a:lnTo>
                    <a:lnTo>
                      <a:pt x="109" y="5209"/>
                    </a:lnTo>
                    <a:lnTo>
                      <a:pt x="1351" y="4495"/>
                    </a:lnTo>
                    <a:lnTo>
                      <a:pt x="1351" y="4495"/>
                    </a:lnTo>
                    <a:lnTo>
                      <a:pt x="1386" y="4460"/>
                    </a:lnTo>
                    <a:lnTo>
                      <a:pt x="1420" y="4419"/>
                    </a:lnTo>
                    <a:lnTo>
                      <a:pt x="1440" y="4371"/>
                    </a:lnTo>
                    <a:lnTo>
                      <a:pt x="1447" y="4324"/>
                    </a:lnTo>
                    <a:lnTo>
                      <a:pt x="1447" y="3281"/>
                    </a:lnTo>
                    <a:lnTo>
                      <a:pt x="1447" y="3281"/>
                    </a:lnTo>
                    <a:lnTo>
                      <a:pt x="1454" y="3232"/>
                    </a:lnTo>
                    <a:lnTo>
                      <a:pt x="1474" y="3184"/>
                    </a:lnTo>
                    <a:lnTo>
                      <a:pt x="1509" y="3143"/>
                    </a:lnTo>
                    <a:lnTo>
                      <a:pt x="1544" y="3109"/>
                    </a:lnTo>
                    <a:lnTo>
                      <a:pt x="1544" y="3109"/>
                    </a:lnTo>
                    <a:lnTo>
                      <a:pt x="1564" y="3102"/>
                    </a:lnTo>
                    <a:lnTo>
                      <a:pt x="1585" y="3095"/>
                    </a:lnTo>
                    <a:lnTo>
                      <a:pt x="1598" y="3095"/>
                    </a:lnTo>
                    <a:lnTo>
                      <a:pt x="1612" y="3102"/>
                    </a:lnTo>
                    <a:lnTo>
                      <a:pt x="1626" y="3116"/>
                    </a:lnTo>
                    <a:lnTo>
                      <a:pt x="1632" y="3130"/>
                    </a:lnTo>
                    <a:lnTo>
                      <a:pt x="1639" y="3143"/>
                    </a:lnTo>
                    <a:lnTo>
                      <a:pt x="1646" y="3170"/>
                    </a:lnTo>
                    <a:lnTo>
                      <a:pt x="1646" y="4207"/>
                    </a:lnTo>
                    <a:lnTo>
                      <a:pt x="1646" y="4207"/>
                    </a:lnTo>
                    <a:lnTo>
                      <a:pt x="1646" y="4234"/>
                    </a:lnTo>
                    <a:lnTo>
                      <a:pt x="1653" y="4248"/>
                    </a:lnTo>
                    <a:lnTo>
                      <a:pt x="1666" y="4261"/>
                    </a:lnTo>
                    <a:lnTo>
                      <a:pt x="1673" y="4275"/>
                    </a:lnTo>
                    <a:lnTo>
                      <a:pt x="1687" y="4275"/>
                    </a:lnTo>
                    <a:lnTo>
                      <a:pt x="1708" y="4282"/>
                    </a:lnTo>
                    <a:lnTo>
                      <a:pt x="1729" y="4275"/>
                    </a:lnTo>
                    <a:lnTo>
                      <a:pt x="1742" y="4268"/>
                    </a:lnTo>
                    <a:lnTo>
                      <a:pt x="2984" y="3548"/>
                    </a:lnTo>
                    <a:lnTo>
                      <a:pt x="2984" y="3548"/>
                    </a:lnTo>
                    <a:lnTo>
                      <a:pt x="3025" y="3520"/>
                    </a:lnTo>
                    <a:lnTo>
                      <a:pt x="3059" y="3473"/>
                    </a:lnTo>
                    <a:lnTo>
                      <a:pt x="3080" y="3425"/>
                    </a:lnTo>
                    <a:lnTo>
                      <a:pt x="3087" y="3376"/>
                    </a:lnTo>
                    <a:lnTo>
                      <a:pt x="3080" y="1949"/>
                    </a:lnTo>
                    <a:lnTo>
                      <a:pt x="3080" y="1949"/>
                    </a:lnTo>
                    <a:lnTo>
                      <a:pt x="3080" y="1929"/>
                    </a:lnTo>
                    <a:lnTo>
                      <a:pt x="3073" y="1908"/>
                    </a:lnTo>
                    <a:lnTo>
                      <a:pt x="3066" y="1894"/>
                    </a:lnTo>
                    <a:lnTo>
                      <a:pt x="3052" y="1888"/>
                    </a:lnTo>
                    <a:lnTo>
                      <a:pt x="3039" y="1881"/>
                    </a:lnTo>
                    <a:lnTo>
                      <a:pt x="3018" y="1881"/>
                    </a:lnTo>
                    <a:lnTo>
                      <a:pt x="3005" y="1888"/>
                    </a:lnTo>
                    <a:lnTo>
                      <a:pt x="2984" y="1894"/>
                    </a:lnTo>
                    <a:lnTo>
                      <a:pt x="2147" y="2382"/>
                    </a:lnTo>
                    <a:lnTo>
                      <a:pt x="2147" y="2382"/>
                    </a:lnTo>
                    <a:lnTo>
                      <a:pt x="2126" y="2389"/>
                    </a:lnTo>
                    <a:lnTo>
                      <a:pt x="2106" y="2389"/>
                    </a:lnTo>
                    <a:lnTo>
                      <a:pt x="2092" y="2389"/>
                    </a:lnTo>
                    <a:lnTo>
                      <a:pt x="2072" y="2389"/>
                    </a:lnTo>
                    <a:lnTo>
                      <a:pt x="2065" y="2375"/>
                    </a:lnTo>
                    <a:lnTo>
                      <a:pt x="2051" y="2361"/>
                    </a:lnTo>
                    <a:lnTo>
                      <a:pt x="2044" y="2340"/>
                    </a:lnTo>
                    <a:lnTo>
                      <a:pt x="2044" y="2319"/>
                    </a:lnTo>
                    <a:lnTo>
                      <a:pt x="2044" y="2319"/>
                    </a:lnTo>
                    <a:lnTo>
                      <a:pt x="2051" y="2272"/>
                    </a:lnTo>
                    <a:lnTo>
                      <a:pt x="2072" y="2224"/>
                    </a:lnTo>
                    <a:lnTo>
                      <a:pt x="2106" y="2182"/>
                    </a:lnTo>
                    <a:lnTo>
                      <a:pt x="2147" y="2148"/>
                    </a:lnTo>
                    <a:lnTo>
                      <a:pt x="2984" y="1668"/>
                    </a:lnTo>
                    <a:lnTo>
                      <a:pt x="2984" y="1668"/>
                    </a:lnTo>
                    <a:lnTo>
                      <a:pt x="3018" y="1633"/>
                    </a:lnTo>
                    <a:lnTo>
                      <a:pt x="3052" y="1592"/>
                    </a:lnTo>
                    <a:lnTo>
                      <a:pt x="3073" y="1544"/>
                    </a:lnTo>
                    <a:lnTo>
                      <a:pt x="3080" y="1497"/>
                    </a:lnTo>
                    <a:lnTo>
                      <a:pt x="3073" y="69"/>
                    </a:lnTo>
                    <a:lnTo>
                      <a:pt x="3073" y="69"/>
                    </a:lnTo>
                    <a:lnTo>
                      <a:pt x="3073" y="48"/>
                    </a:lnTo>
                    <a:lnTo>
                      <a:pt x="3066" y="28"/>
                    </a:lnTo>
                    <a:lnTo>
                      <a:pt x="3059" y="14"/>
                    </a:lnTo>
                    <a:lnTo>
                      <a:pt x="3046" y="7"/>
                    </a:lnTo>
                    <a:lnTo>
                      <a:pt x="3032" y="0"/>
                    </a:lnTo>
                    <a:lnTo>
                      <a:pt x="3018" y="0"/>
                    </a:lnTo>
                    <a:lnTo>
                      <a:pt x="2998" y="0"/>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dirty="0">
                  <a:ln>
                    <a:noFill/>
                  </a:ln>
                  <a:latin typeface="Arial" pitchFamily="18"/>
                  <a:ea typeface="Arial Unicode MS" pitchFamily="2"/>
                  <a:cs typeface="Arial Unicode MS" pitchFamily="2"/>
                </a:endParaRPr>
              </a:p>
            </p:txBody>
          </p:sp>
          <p:sp>
            <p:nvSpPr>
              <p:cNvPr id="127" name="Freeform 126">
                <a:extLst>
                  <a:ext uri="{FF2B5EF4-FFF2-40B4-BE49-F238E27FC236}">
                    <a16:creationId xmlns:a16="http://schemas.microsoft.com/office/drawing/2014/main" id="{CBE4F493-D5E5-94CD-141E-B62A7AFB7364}"/>
                  </a:ext>
                </a:extLst>
              </p:cNvPr>
              <p:cNvSpPr/>
              <p:nvPr/>
            </p:nvSpPr>
            <p:spPr>
              <a:xfrm>
                <a:off x="2514046" y="3799201"/>
                <a:ext cx="937933" cy="1586617"/>
              </a:xfrm>
              <a:custGeom>
                <a:avLst/>
                <a:gdLst/>
                <a:ahLst/>
                <a:cxnLst>
                  <a:cxn ang="3cd4">
                    <a:pos x="hc" y="t"/>
                  </a:cxn>
                  <a:cxn ang="cd2">
                    <a:pos x="l" y="vc"/>
                  </a:cxn>
                  <a:cxn ang="cd4">
                    <a:pos x="hc" y="b"/>
                  </a:cxn>
                  <a:cxn ang="0">
                    <a:pos x="r" y="vc"/>
                  </a:cxn>
                </a:cxnLst>
                <a:rect l="l" t="t" r="r" b="b"/>
                <a:pathLst>
                  <a:path w="3088" h="5223">
                    <a:moveTo>
                      <a:pt x="2991" y="1675"/>
                    </a:moveTo>
                    <a:lnTo>
                      <a:pt x="1750" y="961"/>
                    </a:lnTo>
                    <a:lnTo>
                      <a:pt x="1750" y="961"/>
                    </a:lnTo>
                    <a:lnTo>
                      <a:pt x="1729" y="947"/>
                    </a:lnTo>
                    <a:lnTo>
                      <a:pt x="1709" y="947"/>
                    </a:lnTo>
                    <a:lnTo>
                      <a:pt x="1695" y="947"/>
                    </a:lnTo>
                    <a:lnTo>
                      <a:pt x="1681" y="947"/>
                    </a:lnTo>
                    <a:lnTo>
                      <a:pt x="1667" y="961"/>
                    </a:lnTo>
                    <a:lnTo>
                      <a:pt x="1660" y="975"/>
                    </a:lnTo>
                    <a:lnTo>
                      <a:pt x="1653" y="996"/>
                    </a:lnTo>
                    <a:lnTo>
                      <a:pt x="1646" y="1016"/>
                    </a:lnTo>
                    <a:lnTo>
                      <a:pt x="1646" y="2093"/>
                    </a:lnTo>
                    <a:lnTo>
                      <a:pt x="1646" y="2093"/>
                    </a:lnTo>
                    <a:lnTo>
                      <a:pt x="1646" y="2114"/>
                    </a:lnTo>
                    <a:lnTo>
                      <a:pt x="1640" y="2127"/>
                    </a:lnTo>
                    <a:lnTo>
                      <a:pt x="1626" y="2148"/>
                    </a:lnTo>
                    <a:lnTo>
                      <a:pt x="1619" y="2155"/>
                    </a:lnTo>
                    <a:lnTo>
                      <a:pt x="1606" y="2162"/>
                    </a:lnTo>
                    <a:lnTo>
                      <a:pt x="1585" y="2162"/>
                    </a:lnTo>
                    <a:lnTo>
                      <a:pt x="1565" y="2155"/>
                    </a:lnTo>
                    <a:lnTo>
                      <a:pt x="1551" y="2148"/>
                    </a:lnTo>
                    <a:lnTo>
                      <a:pt x="1551" y="2148"/>
                    </a:lnTo>
                    <a:lnTo>
                      <a:pt x="1510" y="2114"/>
                    </a:lnTo>
                    <a:lnTo>
                      <a:pt x="1475" y="2073"/>
                    </a:lnTo>
                    <a:lnTo>
                      <a:pt x="1454" y="2025"/>
                    </a:lnTo>
                    <a:lnTo>
                      <a:pt x="1448" y="1976"/>
                    </a:lnTo>
                    <a:lnTo>
                      <a:pt x="1454" y="899"/>
                    </a:lnTo>
                    <a:lnTo>
                      <a:pt x="1454" y="899"/>
                    </a:lnTo>
                    <a:lnTo>
                      <a:pt x="1441" y="851"/>
                    </a:lnTo>
                    <a:lnTo>
                      <a:pt x="1420" y="804"/>
                    </a:lnTo>
                    <a:lnTo>
                      <a:pt x="1393" y="762"/>
                    </a:lnTo>
                    <a:lnTo>
                      <a:pt x="1352" y="728"/>
                    </a:lnTo>
                    <a:lnTo>
                      <a:pt x="110" y="14"/>
                    </a:lnTo>
                    <a:lnTo>
                      <a:pt x="110" y="14"/>
                    </a:lnTo>
                    <a:lnTo>
                      <a:pt x="89" y="0"/>
                    </a:lnTo>
                    <a:lnTo>
                      <a:pt x="75" y="0"/>
                    </a:lnTo>
                    <a:lnTo>
                      <a:pt x="55" y="0"/>
                    </a:lnTo>
                    <a:lnTo>
                      <a:pt x="41" y="7"/>
                    </a:lnTo>
                    <a:lnTo>
                      <a:pt x="28" y="14"/>
                    </a:lnTo>
                    <a:lnTo>
                      <a:pt x="21" y="28"/>
                    </a:lnTo>
                    <a:lnTo>
                      <a:pt x="14" y="48"/>
                    </a:lnTo>
                    <a:lnTo>
                      <a:pt x="14" y="69"/>
                    </a:lnTo>
                    <a:lnTo>
                      <a:pt x="7" y="1497"/>
                    </a:lnTo>
                    <a:lnTo>
                      <a:pt x="7" y="1497"/>
                    </a:lnTo>
                    <a:lnTo>
                      <a:pt x="14" y="1544"/>
                    </a:lnTo>
                    <a:lnTo>
                      <a:pt x="34" y="1592"/>
                    </a:lnTo>
                    <a:lnTo>
                      <a:pt x="68" y="1633"/>
                    </a:lnTo>
                    <a:lnTo>
                      <a:pt x="110" y="1668"/>
                    </a:lnTo>
                    <a:lnTo>
                      <a:pt x="947" y="2148"/>
                    </a:lnTo>
                    <a:lnTo>
                      <a:pt x="947" y="2148"/>
                    </a:lnTo>
                    <a:lnTo>
                      <a:pt x="981" y="2182"/>
                    </a:lnTo>
                    <a:lnTo>
                      <a:pt x="1016" y="2224"/>
                    </a:lnTo>
                    <a:lnTo>
                      <a:pt x="1036" y="2272"/>
                    </a:lnTo>
                    <a:lnTo>
                      <a:pt x="1043" y="2319"/>
                    </a:lnTo>
                    <a:lnTo>
                      <a:pt x="1043" y="2319"/>
                    </a:lnTo>
                    <a:lnTo>
                      <a:pt x="1043" y="2340"/>
                    </a:lnTo>
                    <a:lnTo>
                      <a:pt x="1036" y="2361"/>
                    </a:lnTo>
                    <a:lnTo>
                      <a:pt x="1030" y="2375"/>
                    </a:lnTo>
                    <a:lnTo>
                      <a:pt x="1016" y="2389"/>
                    </a:lnTo>
                    <a:lnTo>
                      <a:pt x="1002" y="2389"/>
                    </a:lnTo>
                    <a:lnTo>
                      <a:pt x="981" y="2389"/>
                    </a:lnTo>
                    <a:lnTo>
                      <a:pt x="967" y="2389"/>
                    </a:lnTo>
                    <a:lnTo>
                      <a:pt x="947" y="2382"/>
                    </a:lnTo>
                    <a:lnTo>
                      <a:pt x="103" y="1894"/>
                    </a:lnTo>
                    <a:lnTo>
                      <a:pt x="103" y="1894"/>
                    </a:lnTo>
                    <a:lnTo>
                      <a:pt x="89" y="1888"/>
                    </a:lnTo>
                    <a:lnTo>
                      <a:pt x="68" y="1881"/>
                    </a:lnTo>
                    <a:lnTo>
                      <a:pt x="48" y="1881"/>
                    </a:lnTo>
                    <a:lnTo>
                      <a:pt x="34" y="1888"/>
                    </a:lnTo>
                    <a:lnTo>
                      <a:pt x="21" y="1894"/>
                    </a:lnTo>
                    <a:lnTo>
                      <a:pt x="14" y="1908"/>
                    </a:lnTo>
                    <a:lnTo>
                      <a:pt x="7" y="1929"/>
                    </a:lnTo>
                    <a:lnTo>
                      <a:pt x="7" y="1949"/>
                    </a:lnTo>
                    <a:lnTo>
                      <a:pt x="0" y="3376"/>
                    </a:lnTo>
                    <a:lnTo>
                      <a:pt x="0" y="3376"/>
                    </a:lnTo>
                    <a:lnTo>
                      <a:pt x="14" y="3425"/>
                    </a:lnTo>
                    <a:lnTo>
                      <a:pt x="34" y="3473"/>
                    </a:lnTo>
                    <a:lnTo>
                      <a:pt x="62" y="3520"/>
                    </a:lnTo>
                    <a:lnTo>
                      <a:pt x="103" y="3548"/>
                    </a:lnTo>
                    <a:lnTo>
                      <a:pt x="1345" y="4268"/>
                    </a:lnTo>
                    <a:lnTo>
                      <a:pt x="1345" y="4268"/>
                    </a:lnTo>
                    <a:lnTo>
                      <a:pt x="1366" y="4275"/>
                    </a:lnTo>
                    <a:lnTo>
                      <a:pt x="1379" y="4282"/>
                    </a:lnTo>
                    <a:lnTo>
                      <a:pt x="1400" y="4275"/>
                    </a:lnTo>
                    <a:lnTo>
                      <a:pt x="1414" y="4275"/>
                    </a:lnTo>
                    <a:lnTo>
                      <a:pt x="1427" y="4261"/>
                    </a:lnTo>
                    <a:lnTo>
                      <a:pt x="1434" y="4248"/>
                    </a:lnTo>
                    <a:lnTo>
                      <a:pt x="1441" y="4234"/>
                    </a:lnTo>
                    <a:lnTo>
                      <a:pt x="1441" y="4207"/>
                    </a:lnTo>
                    <a:lnTo>
                      <a:pt x="1448" y="3170"/>
                    </a:lnTo>
                    <a:lnTo>
                      <a:pt x="1448" y="3170"/>
                    </a:lnTo>
                    <a:lnTo>
                      <a:pt x="1448" y="3143"/>
                    </a:lnTo>
                    <a:lnTo>
                      <a:pt x="1454" y="3130"/>
                    </a:lnTo>
                    <a:lnTo>
                      <a:pt x="1461" y="3116"/>
                    </a:lnTo>
                    <a:lnTo>
                      <a:pt x="1475" y="3102"/>
                    </a:lnTo>
                    <a:lnTo>
                      <a:pt x="1489" y="3095"/>
                    </a:lnTo>
                    <a:lnTo>
                      <a:pt x="1510" y="3095"/>
                    </a:lnTo>
                    <a:lnTo>
                      <a:pt x="1524" y="3102"/>
                    </a:lnTo>
                    <a:lnTo>
                      <a:pt x="1544" y="3109"/>
                    </a:lnTo>
                    <a:lnTo>
                      <a:pt x="1544" y="3109"/>
                    </a:lnTo>
                    <a:lnTo>
                      <a:pt x="1585" y="3143"/>
                    </a:lnTo>
                    <a:lnTo>
                      <a:pt x="1612" y="3184"/>
                    </a:lnTo>
                    <a:lnTo>
                      <a:pt x="1633" y="3232"/>
                    </a:lnTo>
                    <a:lnTo>
                      <a:pt x="1640" y="3281"/>
                    </a:lnTo>
                    <a:lnTo>
                      <a:pt x="1640" y="4324"/>
                    </a:lnTo>
                    <a:lnTo>
                      <a:pt x="1640" y="4324"/>
                    </a:lnTo>
                    <a:lnTo>
                      <a:pt x="1646" y="4371"/>
                    </a:lnTo>
                    <a:lnTo>
                      <a:pt x="1667" y="4419"/>
                    </a:lnTo>
                    <a:lnTo>
                      <a:pt x="1702" y="4460"/>
                    </a:lnTo>
                    <a:lnTo>
                      <a:pt x="1736" y="4495"/>
                    </a:lnTo>
                    <a:lnTo>
                      <a:pt x="2978" y="5209"/>
                    </a:lnTo>
                    <a:lnTo>
                      <a:pt x="2978" y="5209"/>
                    </a:lnTo>
                    <a:lnTo>
                      <a:pt x="2998" y="5223"/>
                    </a:lnTo>
                    <a:lnTo>
                      <a:pt x="3019" y="5223"/>
                    </a:lnTo>
                    <a:lnTo>
                      <a:pt x="3032" y="5223"/>
                    </a:lnTo>
                    <a:lnTo>
                      <a:pt x="3053" y="5216"/>
                    </a:lnTo>
                    <a:lnTo>
                      <a:pt x="3060" y="5209"/>
                    </a:lnTo>
                    <a:lnTo>
                      <a:pt x="3074" y="5195"/>
                    </a:lnTo>
                    <a:lnTo>
                      <a:pt x="3081" y="5174"/>
                    </a:lnTo>
                    <a:lnTo>
                      <a:pt x="3081" y="5153"/>
                    </a:lnTo>
                    <a:lnTo>
                      <a:pt x="3081" y="3726"/>
                    </a:lnTo>
                    <a:lnTo>
                      <a:pt x="3081" y="3726"/>
                    </a:lnTo>
                    <a:lnTo>
                      <a:pt x="3074" y="3678"/>
                    </a:lnTo>
                    <a:lnTo>
                      <a:pt x="3053" y="3631"/>
                    </a:lnTo>
                    <a:lnTo>
                      <a:pt x="3026" y="3589"/>
                    </a:lnTo>
                    <a:lnTo>
                      <a:pt x="2985" y="3555"/>
                    </a:lnTo>
                    <a:lnTo>
                      <a:pt x="2147" y="3075"/>
                    </a:lnTo>
                    <a:lnTo>
                      <a:pt x="2147" y="3075"/>
                    </a:lnTo>
                    <a:lnTo>
                      <a:pt x="2107" y="3040"/>
                    </a:lnTo>
                    <a:lnTo>
                      <a:pt x="2079" y="2999"/>
                    </a:lnTo>
                    <a:lnTo>
                      <a:pt x="2059" y="2951"/>
                    </a:lnTo>
                    <a:lnTo>
                      <a:pt x="2052" y="2903"/>
                    </a:lnTo>
                    <a:lnTo>
                      <a:pt x="2052" y="2903"/>
                    </a:lnTo>
                    <a:lnTo>
                      <a:pt x="2052" y="2882"/>
                    </a:lnTo>
                    <a:lnTo>
                      <a:pt x="2059" y="2861"/>
                    </a:lnTo>
                    <a:lnTo>
                      <a:pt x="2066" y="2848"/>
                    </a:lnTo>
                    <a:lnTo>
                      <a:pt x="2079" y="2841"/>
                    </a:lnTo>
                    <a:lnTo>
                      <a:pt x="2093" y="2834"/>
                    </a:lnTo>
                    <a:lnTo>
                      <a:pt x="2107" y="2834"/>
                    </a:lnTo>
                    <a:lnTo>
                      <a:pt x="2127" y="2834"/>
                    </a:lnTo>
                    <a:lnTo>
                      <a:pt x="2147" y="2848"/>
                    </a:lnTo>
                    <a:lnTo>
                      <a:pt x="2985" y="3328"/>
                    </a:lnTo>
                    <a:lnTo>
                      <a:pt x="2985" y="3328"/>
                    </a:lnTo>
                    <a:lnTo>
                      <a:pt x="3005" y="3335"/>
                    </a:lnTo>
                    <a:lnTo>
                      <a:pt x="3026" y="3342"/>
                    </a:lnTo>
                    <a:lnTo>
                      <a:pt x="3039" y="3342"/>
                    </a:lnTo>
                    <a:lnTo>
                      <a:pt x="3053" y="3335"/>
                    </a:lnTo>
                    <a:lnTo>
                      <a:pt x="3067" y="3328"/>
                    </a:lnTo>
                    <a:lnTo>
                      <a:pt x="3081" y="3315"/>
                    </a:lnTo>
                    <a:lnTo>
                      <a:pt x="3081" y="3294"/>
                    </a:lnTo>
                    <a:lnTo>
                      <a:pt x="3088" y="3274"/>
                    </a:lnTo>
                    <a:lnTo>
                      <a:pt x="3088" y="1847"/>
                    </a:lnTo>
                    <a:lnTo>
                      <a:pt x="3088" y="1847"/>
                    </a:lnTo>
                    <a:lnTo>
                      <a:pt x="3081" y="1798"/>
                    </a:lnTo>
                    <a:lnTo>
                      <a:pt x="3060" y="1750"/>
                    </a:lnTo>
                    <a:lnTo>
                      <a:pt x="3026" y="1709"/>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dirty="0">
                  <a:ln>
                    <a:noFill/>
                  </a:ln>
                  <a:latin typeface="Arial" pitchFamily="18"/>
                  <a:ea typeface="Arial Unicode MS" pitchFamily="2"/>
                  <a:cs typeface="Arial Unicode MS" pitchFamily="2"/>
                </a:endParaRPr>
              </a:p>
            </p:txBody>
          </p:sp>
          <p:sp>
            <p:nvSpPr>
              <p:cNvPr id="128" name="Freeform 127">
                <a:extLst>
                  <a:ext uri="{FF2B5EF4-FFF2-40B4-BE49-F238E27FC236}">
                    <a16:creationId xmlns:a16="http://schemas.microsoft.com/office/drawing/2014/main" id="{243BA382-E792-445A-3532-9B92B7BA605E}"/>
                  </a:ext>
                </a:extLst>
              </p:cNvPr>
              <p:cNvSpPr/>
              <p:nvPr/>
            </p:nvSpPr>
            <p:spPr>
              <a:xfrm>
                <a:off x="1563655" y="4935234"/>
                <a:ext cx="1827557" cy="1060985"/>
              </a:xfrm>
              <a:custGeom>
                <a:avLst/>
                <a:gdLst/>
                <a:ahLst/>
                <a:cxnLst>
                  <a:cxn ang="3cd4">
                    <a:pos x="hc" y="t"/>
                  </a:cxn>
                  <a:cxn ang="cd2">
                    <a:pos x="l" y="vc"/>
                  </a:cxn>
                  <a:cxn ang="cd4">
                    <a:pos x="hc" y="b"/>
                  </a:cxn>
                  <a:cxn ang="0">
                    <a:pos x="r" y="vc"/>
                  </a:cxn>
                </a:cxnLst>
                <a:rect l="l" t="t" r="r" b="b"/>
                <a:pathLst>
                  <a:path w="6016" h="3493">
                    <a:moveTo>
                      <a:pt x="5975" y="1688"/>
                    </a:moveTo>
                    <a:lnTo>
                      <a:pt x="4734" y="975"/>
                    </a:lnTo>
                    <a:lnTo>
                      <a:pt x="4734" y="975"/>
                    </a:lnTo>
                    <a:lnTo>
                      <a:pt x="4693" y="954"/>
                    </a:lnTo>
                    <a:lnTo>
                      <a:pt x="4638" y="947"/>
                    </a:lnTo>
                    <a:lnTo>
                      <a:pt x="4582" y="954"/>
                    </a:lnTo>
                    <a:lnTo>
                      <a:pt x="4542" y="975"/>
                    </a:lnTo>
                    <a:lnTo>
                      <a:pt x="3609" y="1517"/>
                    </a:lnTo>
                    <a:lnTo>
                      <a:pt x="3609" y="1517"/>
                    </a:lnTo>
                    <a:lnTo>
                      <a:pt x="3560" y="1530"/>
                    </a:lnTo>
                    <a:lnTo>
                      <a:pt x="3505" y="1537"/>
                    </a:lnTo>
                    <a:lnTo>
                      <a:pt x="3458" y="1530"/>
                    </a:lnTo>
                    <a:lnTo>
                      <a:pt x="3409" y="1517"/>
                    </a:lnTo>
                    <a:lnTo>
                      <a:pt x="3409" y="1517"/>
                    </a:lnTo>
                    <a:lnTo>
                      <a:pt x="3388" y="1503"/>
                    </a:lnTo>
                    <a:lnTo>
                      <a:pt x="3382" y="1489"/>
                    </a:lnTo>
                    <a:lnTo>
                      <a:pt x="3368" y="1469"/>
                    </a:lnTo>
                    <a:lnTo>
                      <a:pt x="3368" y="1455"/>
                    </a:lnTo>
                    <a:lnTo>
                      <a:pt x="3368" y="1441"/>
                    </a:lnTo>
                    <a:lnTo>
                      <a:pt x="3382" y="1427"/>
                    </a:lnTo>
                    <a:lnTo>
                      <a:pt x="3388" y="1413"/>
                    </a:lnTo>
                    <a:lnTo>
                      <a:pt x="3409" y="1400"/>
                    </a:lnTo>
                    <a:lnTo>
                      <a:pt x="4343" y="858"/>
                    </a:lnTo>
                    <a:lnTo>
                      <a:pt x="4343" y="858"/>
                    </a:lnTo>
                    <a:lnTo>
                      <a:pt x="4356" y="844"/>
                    </a:lnTo>
                    <a:lnTo>
                      <a:pt x="4370" y="830"/>
                    </a:lnTo>
                    <a:lnTo>
                      <a:pt x="4377" y="817"/>
                    </a:lnTo>
                    <a:lnTo>
                      <a:pt x="4384" y="803"/>
                    </a:lnTo>
                    <a:lnTo>
                      <a:pt x="4377" y="783"/>
                    </a:lnTo>
                    <a:lnTo>
                      <a:pt x="4370" y="769"/>
                    </a:lnTo>
                    <a:lnTo>
                      <a:pt x="4356" y="755"/>
                    </a:lnTo>
                    <a:lnTo>
                      <a:pt x="4343" y="741"/>
                    </a:lnTo>
                    <a:lnTo>
                      <a:pt x="3101" y="27"/>
                    </a:lnTo>
                    <a:lnTo>
                      <a:pt x="3101" y="27"/>
                    </a:lnTo>
                    <a:lnTo>
                      <a:pt x="3052" y="7"/>
                    </a:lnTo>
                    <a:lnTo>
                      <a:pt x="2998" y="0"/>
                    </a:lnTo>
                    <a:lnTo>
                      <a:pt x="2950" y="7"/>
                    </a:lnTo>
                    <a:lnTo>
                      <a:pt x="2902" y="27"/>
                    </a:lnTo>
                    <a:lnTo>
                      <a:pt x="1667" y="741"/>
                    </a:lnTo>
                    <a:lnTo>
                      <a:pt x="1667" y="741"/>
                    </a:lnTo>
                    <a:lnTo>
                      <a:pt x="1646" y="755"/>
                    </a:lnTo>
                    <a:lnTo>
                      <a:pt x="1639" y="769"/>
                    </a:lnTo>
                    <a:lnTo>
                      <a:pt x="1625" y="783"/>
                    </a:lnTo>
                    <a:lnTo>
                      <a:pt x="1625" y="803"/>
                    </a:lnTo>
                    <a:lnTo>
                      <a:pt x="1625" y="817"/>
                    </a:lnTo>
                    <a:lnTo>
                      <a:pt x="1639" y="830"/>
                    </a:lnTo>
                    <a:lnTo>
                      <a:pt x="1646" y="844"/>
                    </a:lnTo>
                    <a:lnTo>
                      <a:pt x="1667" y="858"/>
                    </a:lnTo>
                    <a:lnTo>
                      <a:pt x="2504" y="1345"/>
                    </a:lnTo>
                    <a:lnTo>
                      <a:pt x="2504" y="1345"/>
                    </a:lnTo>
                    <a:lnTo>
                      <a:pt x="2524" y="1352"/>
                    </a:lnTo>
                    <a:lnTo>
                      <a:pt x="2538" y="1366"/>
                    </a:lnTo>
                    <a:lnTo>
                      <a:pt x="2545" y="1386"/>
                    </a:lnTo>
                    <a:lnTo>
                      <a:pt x="2545" y="1400"/>
                    </a:lnTo>
                    <a:lnTo>
                      <a:pt x="2545" y="1413"/>
                    </a:lnTo>
                    <a:lnTo>
                      <a:pt x="2538" y="1427"/>
                    </a:lnTo>
                    <a:lnTo>
                      <a:pt x="2524" y="1441"/>
                    </a:lnTo>
                    <a:lnTo>
                      <a:pt x="2504" y="1455"/>
                    </a:lnTo>
                    <a:lnTo>
                      <a:pt x="2504" y="1455"/>
                    </a:lnTo>
                    <a:lnTo>
                      <a:pt x="2463" y="1476"/>
                    </a:lnTo>
                    <a:lnTo>
                      <a:pt x="2408" y="1483"/>
                    </a:lnTo>
                    <a:lnTo>
                      <a:pt x="2352" y="1476"/>
                    </a:lnTo>
                    <a:lnTo>
                      <a:pt x="2311" y="1455"/>
                    </a:lnTo>
                    <a:lnTo>
                      <a:pt x="1467" y="975"/>
                    </a:lnTo>
                    <a:lnTo>
                      <a:pt x="1467" y="975"/>
                    </a:lnTo>
                    <a:lnTo>
                      <a:pt x="1427" y="954"/>
                    </a:lnTo>
                    <a:lnTo>
                      <a:pt x="1372" y="947"/>
                    </a:lnTo>
                    <a:lnTo>
                      <a:pt x="1317" y="954"/>
                    </a:lnTo>
                    <a:lnTo>
                      <a:pt x="1275" y="975"/>
                    </a:lnTo>
                    <a:lnTo>
                      <a:pt x="41" y="1688"/>
                    </a:lnTo>
                    <a:lnTo>
                      <a:pt x="41" y="1688"/>
                    </a:lnTo>
                    <a:lnTo>
                      <a:pt x="20" y="1702"/>
                    </a:lnTo>
                    <a:lnTo>
                      <a:pt x="6" y="1715"/>
                    </a:lnTo>
                    <a:lnTo>
                      <a:pt x="0" y="1729"/>
                    </a:lnTo>
                    <a:lnTo>
                      <a:pt x="0" y="1750"/>
                    </a:lnTo>
                    <a:lnTo>
                      <a:pt x="0" y="1763"/>
                    </a:lnTo>
                    <a:lnTo>
                      <a:pt x="13" y="1777"/>
                    </a:lnTo>
                    <a:lnTo>
                      <a:pt x="20" y="1791"/>
                    </a:lnTo>
                    <a:lnTo>
                      <a:pt x="41" y="1805"/>
                    </a:lnTo>
                    <a:lnTo>
                      <a:pt x="1282" y="2519"/>
                    </a:lnTo>
                    <a:lnTo>
                      <a:pt x="1282" y="2519"/>
                    </a:lnTo>
                    <a:lnTo>
                      <a:pt x="1331" y="2539"/>
                    </a:lnTo>
                    <a:lnTo>
                      <a:pt x="1379" y="2546"/>
                    </a:lnTo>
                    <a:lnTo>
                      <a:pt x="1433" y="2539"/>
                    </a:lnTo>
                    <a:lnTo>
                      <a:pt x="1481" y="2519"/>
                    </a:lnTo>
                    <a:lnTo>
                      <a:pt x="2380" y="1997"/>
                    </a:lnTo>
                    <a:lnTo>
                      <a:pt x="2380" y="1997"/>
                    </a:lnTo>
                    <a:lnTo>
                      <a:pt x="2428" y="1976"/>
                    </a:lnTo>
                    <a:lnTo>
                      <a:pt x="2476" y="1976"/>
                    </a:lnTo>
                    <a:lnTo>
                      <a:pt x="2531" y="1976"/>
                    </a:lnTo>
                    <a:lnTo>
                      <a:pt x="2580" y="1997"/>
                    </a:lnTo>
                    <a:lnTo>
                      <a:pt x="2580" y="1997"/>
                    </a:lnTo>
                    <a:lnTo>
                      <a:pt x="2593" y="2011"/>
                    </a:lnTo>
                    <a:lnTo>
                      <a:pt x="2607" y="2025"/>
                    </a:lnTo>
                    <a:lnTo>
                      <a:pt x="2614" y="2038"/>
                    </a:lnTo>
                    <a:lnTo>
                      <a:pt x="2620" y="2052"/>
                    </a:lnTo>
                    <a:lnTo>
                      <a:pt x="2614" y="2072"/>
                    </a:lnTo>
                    <a:lnTo>
                      <a:pt x="2607" y="2086"/>
                    </a:lnTo>
                    <a:lnTo>
                      <a:pt x="2593" y="2100"/>
                    </a:lnTo>
                    <a:lnTo>
                      <a:pt x="2580" y="2113"/>
                    </a:lnTo>
                    <a:lnTo>
                      <a:pt x="1680" y="2635"/>
                    </a:lnTo>
                    <a:lnTo>
                      <a:pt x="1680" y="2635"/>
                    </a:lnTo>
                    <a:lnTo>
                      <a:pt x="1660" y="2648"/>
                    </a:lnTo>
                    <a:lnTo>
                      <a:pt x="1646" y="2662"/>
                    </a:lnTo>
                    <a:lnTo>
                      <a:pt x="1639" y="2676"/>
                    </a:lnTo>
                    <a:lnTo>
                      <a:pt x="1639" y="2690"/>
                    </a:lnTo>
                    <a:lnTo>
                      <a:pt x="1639" y="2711"/>
                    </a:lnTo>
                    <a:lnTo>
                      <a:pt x="1646" y="2724"/>
                    </a:lnTo>
                    <a:lnTo>
                      <a:pt x="1660" y="2738"/>
                    </a:lnTo>
                    <a:lnTo>
                      <a:pt x="1680" y="2752"/>
                    </a:lnTo>
                    <a:lnTo>
                      <a:pt x="2923" y="3465"/>
                    </a:lnTo>
                    <a:lnTo>
                      <a:pt x="2923" y="3465"/>
                    </a:lnTo>
                    <a:lnTo>
                      <a:pt x="2964" y="3486"/>
                    </a:lnTo>
                    <a:lnTo>
                      <a:pt x="3018" y="3493"/>
                    </a:lnTo>
                    <a:lnTo>
                      <a:pt x="3073" y="3486"/>
                    </a:lnTo>
                    <a:lnTo>
                      <a:pt x="3115" y="3465"/>
                    </a:lnTo>
                    <a:lnTo>
                      <a:pt x="4350" y="2752"/>
                    </a:lnTo>
                    <a:lnTo>
                      <a:pt x="4350" y="2752"/>
                    </a:lnTo>
                    <a:lnTo>
                      <a:pt x="4370" y="2738"/>
                    </a:lnTo>
                    <a:lnTo>
                      <a:pt x="4384" y="2724"/>
                    </a:lnTo>
                    <a:lnTo>
                      <a:pt x="4390" y="2711"/>
                    </a:lnTo>
                    <a:lnTo>
                      <a:pt x="4390" y="2690"/>
                    </a:lnTo>
                    <a:lnTo>
                      <a:pt x="4390" y="2676"/>
                    </a:lnTo>
                    <a:lnTo>
                      <a:pt x="4384" y="2662"/>
                    </a:lnTo>
                    <a:lnTo>
                      <a:pt x="4370" y="2648"/>
                    </a:lnTo>
                    <a:lnTo>
                      <a:pt x="4350" y="2635"/>
                    </a:lnTo>
                    <a:lnTo>
                      <a:pt x="3512" y="2148"/>
                    </a:lnTo>
                    <a:lnTo>
                      <a:pt x="3512" y="2148"/>
                    </a:lnTo>
                    <a:lnTo>
                      <a:pt x="3492" y="2141"/>
                    </a:lnTo>
                    <a:lnTo>
                      <a:pt x="3478" y="2127"/>
                    </a:lnTo>
                    <a:lnTo>
                      <a:pt x="3471" y="2106"/>
                    </a:lnTo>
                    <a:lnTo>
                      <a:pt x="3471" y="2093"/>
                    </a:lnTo>
                    <a:lnTo>
                      <a:pt x="3471" y="2079"/>
                    </a:lnTo>
                    <a:lnTo>
                      <a:pt x="3478" y="2065"/>
                    </a:lnTo>
                    <a:lnTo>
                      <a:pt x="3492" y="2052"/>
                    </a:lnTo>
                    <a:lnTo>
                      <a:pt x="3512" y="2038"/>
                    </a:lnTo>
                    <a:lnTo>
                      <a:pt x="3512" y="2038"/>
                    </a:lnTo>
                    <a:lnTo>
                      <a:pt x="3560" y="2018"/>
                    </a:lnTo>
                    <a:lnTo>
                      <a:pt x="3609" y="2011"/>
                    </a:lnTo>
                    <a:lnTo>
                      <a:pt x="3663" y="2018"/>
                    </a:lnTo>
                    <a:lnTo>
                      <a:pt x="3711" y="2038"/>
                    </a:lnTo>
                    <a:lnTo>
                      <a:pt x="4548" y="2519"/>
                    </a:lnTo>
                    <a:lnTo>
                      <a:pt x="4548" y="2519"/>
                    </a:lnTo>
                    <a:lnTo>
                      <a:pt x="4596" y="2539"/>
                    </a:lnTo>
                    <a:lnTo>
                      <a:pt x="4645" y="2546"/>
                    </a:lnTo>
                    <a:lnTo>
                      <a:pt x="4699" y="2539"/>
                    </a:lnTo>
                    <a:lnTo>
                      <a:pt x="4747" y="2519"/>
                    </a:lnTo>
                    <a:lnTo>
                      <a:pt x="5975" y="1805"/>
                    </a:lnTo>
                    <a:lnTo>
                      <a:pt x="5975" y="1805"/>
                    </a:lnTo>
                    <a:lnTo>
                      <a:pt x="5996" y="1791"/>
                    </a:lnTo>
                    <a:lnTo>
                      <a:pt x="6009" y="1777"/>
                    </a:lnTo>
                    <a:lnTo>
                      <a:pt x="6016" y="1763"/>
                    </a:lnTo>
                    <a:lnTo>
                      <a:pt x="6016" y="1750"/>
                    </a:lnTo>
                    <a:lnTo>
                      <a:pt x="6016" y="1729"/>
                    </a:lnTo>
                    <a:lnTo>
                      <a:pt x="6009" y="1715"/>
                    </a:lnTo>
                    <a:lnTo>
                      <a:pt x="5996" y="1702"/>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dirty="0">
                  <a:ln>
                    <a:noFill/>
                  </a:ln>
                  <a:latin typeface="Arial" pitchFamily="18"/>
                  <a:ea typeface="Arial Unicode MS" pitchFamily="2"/>
                  <a:cs typeface="Arial Unicode MS" pitchFamily="2"/>
                </a:endParaRPr>
              </a:p>
            </p:txBody>
          </p:sp>
        </p:grpSp>
      </p:grpSp>
      <p:grpSp>
        <p:nvGrpSpPr>
          <p:cNvPr id="133" name="Group 132">
            <a:extLst>
              <a:ext uri="{FF2B5EF4-FFF2-40B4-BE49-F238E27FC236}">
                <a16:creationId xmlns:a16="http://schemas.microsoft.com/office/drawing/2014/main" id="{282BECD4-903B-1BEA-99B6-0856A74DFF6A}"/>
              </a:ext>
            </a:extLst>
          </p:cNvPr>
          <p:cNvGrpSpPr/>
          <p:nvPr userDrawn="1"/>
        </p:nvGrpSpPr>
        <p:grpSpPr>
          <a:xfrm>
            <a:off x="4574078" y="2671684"/>
            <a:ext cx="3035751" cy="4085166"/>
            <a:chOff x="453600" y="1975769"/>
            <a:chExt cx="3035751" cy="4085166"/>
          </a:xfrm>
        </p:grpSpPr>
        <p:grpSp>
          <p:nvGrpSpPr>
            <p:cNvPr id="134" name="Group 133">
              <a:extLst>
                <a:ext uri="{FF2B5EF4-FFF2-40B4-BE49-F238E27FC236}">
                  <a16:creationId xmlns:a16="http://schemas.microsoft.com/office/drawing/2014/main" id="{101A0FDC-6DA2-F822-82C0-248F14492B2A}"/>
                </a:ext>
              </a:extLst>
            </p:cNvPr>
            <p:cNvGrpSpPr/>
            <p:nvPr userDrawn="1"/>
          </p:nvGrpSpPr>
          <p:grpSpPr>
            <a:xfrm>
              <a:off x="453600" y="1975769"/>
              <a:ext cx="2023834" cy="2338604"/>
              <a:chOff x="453600" y="1975769"/>
              <a:chExt cx="2023834" cy="2338604"/>
            </a:xfrm>
          </p:grpSpPr>
          <p:sp>
            <p:nvSpPr>
              <p:cNvPr id="140" name="Freeform 139">
                <a:extLst>
                  <a:ext uri="{FF2B5EF4-FFF2-40B4-BE49-F238E27FC236}">
                    <a16:creationId xmlns:a16="http://schemas.microsoft.com/office/drawing/2014/main" id="{8570C6FE-D4A3-8BA5-9268-1414569775C5}"/>
                  </a:ext>
                </a:extLst>
              </p:cNvPr>
              <p:cNvSpPr/>
              <p:nvPr/>
            </p:nvSpPr>
            <p:spPr>
              <a:xfrm>
                <a:off x="453600" y="1975769"/>
                <a:ext cx="2023834" cy="2338604"/>
              </a:xfrm>
              <a:custGeom>
                <a:avLst/>
                <a:gdLst/>
                <a:ahLst/>
                <a:cxnLst>
                  <a:cxn ang="3cd4">
                    <a:pos x="hc" y="t"/>
                  </a:cxn>
                  <a:cxn ang="cd2">
                    <a:pos x="l" y="vc"/>
                  </a:cxn>
                  <a:cxn ang="cd4">
                    <a:pos x="hc" y="b"/>
                  </a:cxn>
                  <a:cxn ang="0">
                    <a:pos x="r" y="vc"/>
                  </a:cxn>
                </a:cxnLst>
                <a:rect l="l" t="t" r="r" b="b"/>
                <a:pathLst>
                  <a:path w="6662" h="7698">
                    <a:moveTo>
                      <a:pt x="3334" y="0"/>
                    </a:moveTo>
                    <a:lnTo>
                      <a:pt x="0" y="1928"/>
                    </a:lnTo>
                    <a:lnTo>
                      <a:pt x="0" y="5777"/>
                    </a:lnTo>
                    <a:lnTo>
                      <a:pt x="3334" y="7698"/>
                    </a:lnTo>
                    <a:lnTo>
                      <a:pt x="6662" y="5777"/>
                    </a:lnTo>
                    <a:lnTo>
                      <a:pt x="6662" y="1928"/>
                    </a:ln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dirty="0">
                  <a:ln>
                    <a:noFill/>
                  </a:ln>
                  <a:latin typeface="Arial" pitchFamily="18"/>
                  <a:ea typeface="Arial Unicode MS" pitchFamily="2"/>
                  <a:cs typeface="Arial Unicode MS" pitchFamily="2"/>
                </a:endParaRPr>
              </a:p>
            </p:txBody>
          </p:sp>
          <p:sp>
            <p:nvSpPr>
              <p:cNvPr id="141" name="Freeform 140">
                <a:extLst>
                  <a:ext uri="{FF2B5EF4-FFF2-40B4-BE49-F238E27FC236}">
                    <a16:creationId xmlns:a16="http://schemas.microsoft.com/office/drawing/2014/main" id="{513C5CAC-CFA0-BA14-D79F-195F25527F66}"/>
                  </a:ext>
                </a:extLst>
              </p:cNvPr>
              <p:cNvSpPr/>
              <p:nvPr/>
            </p:nvSpPr>
            <p:spPr>
              <a:xfrm>
                <a:off x="491275" y="2052639"/>
                <a:ext cx="937630" cy="1586617"/>
              </a:xfrm>
              <a:custGeom>
                <a:avLst/>
                <a:gdLst/>
                <a:ahLst/>
                <a:cxnLst>
                  <a:cxn ang="3cd4">
                    <a:pos x="hc" y="t"/>
                  </a:cxn>
                  <a:cxn ang="cd2">
                    <a:pos x="l" y="vc"/>
                  </a:cxn>
                  <a:cxn ang="cd4">
                    <a:pos x="hc" y="b"/>
                  </a:cxn>
                  <a:cxn ang="0">
                    <a:pos x="r" y="vc"/>
                  </a:cxn>
                </a:cxnLst>
                <a:rect l="l" t="t" r="r" b="b"/>
                <a:pathLst>
                  <a:path w="3087" h="5223">
                    <a:moveTo>
                      <a:pt x="2977" y="14"/>
                    </a:moveTo>
                    <a:lnTo>
                      <a:pt x="1736" y="728"/>
                    </a:lnTo>
                    <a:lnTo>
                      <a:pt x="1736" y="728"/>
                    </a:lnTo>
                    <a:lnTo>
                      <a:pt x="1694" y="762"/>
                    </a:lnTo>
                    <a:lnTo>
                      <a:pt x="1666" y="804"/>
                    </a:lnTo>
                    <a:lnTo>
                      <a:pt x="1646" y="851"/>
                    </a:lnTo>
                    <a:lnTo>
                      <a:pt x="1639" y="899"/>
                    </a:lnTo>
                    <a:lnTo>
                      <a:pt x="1639" y="1976"/>
                    </a:lnTo>
                    <a:lnTo>
                      <a:pt x="1639" y="1976"/>
                    </a:lnTo>
                    <a:lnTo>
                      <a:pt x="1632" y="2025"/>
                    </a:lnTo>
                    <a:lnTo>
                      <a:pt x="1612" y="2073"/>
                    </a:lnTo>
                    <a:lnTo>
                      <a:pt x="1578" y="2114"/>
                    </a:lnTo>
                    <a:lnTo>
                      <a:pt x="1544" y="2148"/>
                    </a:lnTo>
                    <a:lnTo>
                      <a:pt x="1544" y="2148"/>
                    </a:lnTo>
                    <a:lnTo>
                      <a:pt x="1523" y="2155"/>
                    </a:lnTo>
                    <a:lnTo>
                      <a:pt x="1502" y="2162"/>
                    </a:lnTo>
                    <a:lnTo>
                      <a:pt x="1488" y="2162"/>
                    </a:lnTo>
                    <a:lnTo>
                      <a:pt x="1474" y="2155"/>
                    </a:lnTo>
                    <a:lnTo>
                      <a:pt x="1461" y="2148"/>
                    </a:lnTo>
                    <a:lnTo>
                      <a:pt x="1447" y="2127"/>
                    </a:lnTo>
                    <a:lnTo>
                      <a:pt x="1447" y="2114"/>
                    </a:lnTo>
                    <a:lnTo>
                      <a:pt x="1440" y="2093"/>
                    </a:lnTo>
                    <a:lnTo>
                      <a:pt x="1440" y="1016"/>
                    </a:lnTo>
                    <a:lnTo>
                      <a:pt x="1440" y="1016"/>
                    </a:lnTo>
                    <a:lnTo>
                      <a:pt x="1440" y="996"/>
                    </a:lnTo>
                    <a:lnTo>
                      <a:pt x="1434" y="975"/>
                    </a:lnTo>
                    <a:lnTo>
                      <a:pt x="1420" y="961"/>
                    </a:lnTo>
                    <a:lnTo>
                      <a:pt x="1413" y="947"/>
                    </a:lnTo>
                    <a:lnTo>
                      <a:pt x="1393" y="947"/>
                    </a:lnTo>
                    <a:lnTo>
                      <a:pt x="1379" y="947"/>
                    </a:lnTo>
                    <a:lnTo>
                      <a:pt x="1358" y="947"/>
                    </a:lnTo>
                    <a:lnTo>
                      <a:pt x="1337" y="961"/>
                    </a:lnTo>
                    <a:lnTo>
                      <a:pt x="95" y="1675"/>
                    </a:lnTo>
                    <a:lnTo>
                      <a:pt x="95" y="1675"/>
                    </a:lnTo>
                    <a:lnTo>
                      <a:pt x="61" y="1709"/>
                    </a:lnTo>
                    <a:lnTo>
                      <a:pt x="27" y="1750"/>
                    </a:lnTo>
                    <a:lnTo>
                      <a:pt x="7" y="1798"/>
                    </a:lnTo>
                    <a:lnTo>
                      <a:pt x="0" y="1847"/>
                    </a:lnTo>
                    <a:lnTo>
                      <a:pt x="7" y="3274"/>
                    </a:lnTo>
                    <a:lnTo>
                      <a:pt x="7" y="3274"/>
                    </a:lnTo>
                    <a:lnTo>
                      <a:pt x="7" y="3294"/>
                    </a:lnTo>
                    <a:lnTo>
                      <a:pt x="13" y="3315"/>
                    </a:lnTo>
                    <a:lnTo>
                      <a:pt x="20" y="3328"/>
                    </a:lnTo>
                    <a:lnTo>
                      <a:pt x="34" y="3335"/>
                    </a:lnTo>
                    <a:lnTo>
                      <a:pt x="48" y="3342"/>
                    </a:lnTo>
                    <a:lnTo>
                      <a:pt x="61" y="3342"/>
                    </a:lnTo>
                    <a:lnTo>
                      <a:pt x="82" y="3335"/>
                    </a:lnTo>
                    <a:lnTo>
                      <a:pt x="102" y="3328"/>
                    </a:lnTo>
                    <a:lnTo>
                      <a:pt x="939" y="2848"/>
                    </a:lnTo>
                    <a:lnTo>
                      <a:pt x="939" y="2848"/>
                    </a:lnTo>
                    <a:lnTo>
                      <a:pt x="960" y="2834"/>
                    </a:lnTo>
                    <a:lnTo>
                      <a:pt x="980" y="2834"/>
                    </a:lnTo>
                    <a:lnTo>
                      <a:pt x="994" y="2834"/>
                    </a:lnTo>
                    <a:lnTo>
                      <a:pt x="1008" y="2841"/>
                    </a:lnTo>
                    <a:lnTo>
                      <a:pt x="1022" y="2848"/>
                    </a:lnTo>
                    <a:lnTo>
                      <a:pt x="1036" y="2861"/>
                    </a:lnTo>
                    <a:lnTo>
                      <a:pt x="1036" y="2882"/>
                    </a:lnTo>
                    <a:lnTo>
                      <a:pt x="1043" y="2903"/>
                    </a:lnTo>
                    <a:lnTo>
                      <a:pt x="1043" y="2903"/>
                    </a:lnTo>
                    <a:lnTo>
                      <a:pt x="1036" y="2951"/>
                    </a:lnTo>
                    <a:lnTo>
                      <a:pt x="1008" y="2999"/>
                    </a:lnTo>
                    <a:lnTo>
                      <a:pt x="980" y="3040"/>
                    </a:lnTo>
                    <a:lnTo>
                      <a:pt x="939" y="3075"/>
                    </a:lnTo>
                    <a:lnTo>
                      <a:pt x="102" y="3555"/>
                    </a:lnTo>
                    <a:lnTo>
                      <a:pt x="102" y="3555"/>
                    </a:lnTo>
                    <a:lnTo>
                      <a:pt x="68" y="3589"/>
                    </a:lnTo>
                    <a:lnTo>
                      <a:pt x="34" y="3631"/>
                    </a:lnTo>
                    <a:lnTo>
                      <a:pt x="13" y="3678"/>
                    </a:lnTo>
                    <a:lnTo>
                      <a:pt x="7" y="3726"/>
                    </a:lnTo>
                    <a:lnTo>
                      <a:pt x="7" y="5153"/>
                    </a:lnTo>
                    <a:lnTo>
                      <a:pt x="7" y="5153"/>
                    </a:lnTo>
                    <a:lnTo>
                      <a:pt x="13" y="5174"/>
                    </a:lnTo>
                    <a:lnTo>
                      <a:pt x="20" y="5195"/>
                    </a:lnTo>
                    <a:lnTo>
                      <a:pt x="27" y="5209"/>
                    </a:lnTo>
                    <a:lnTo>
                      <a:pt x="41" y="5216"/>
                    </a:lnTo>
                    <a:lnTo>
                      <a:pt x="54" y="5223"/>
                    </a:lnTo>
                    <a:lnTo>
                      <a:pt x="68" y="5223"/>
                    </a:lnTo>
                    <a:lnTo>
                      <a:pt x="88" y="5223"/>
                    </a:lnTo>
                    <a:lnTo>
                      <a:pt x="109" y="5209"/>
                    </a:lnTo>
                    <a:lnTo>
                      <a:pt x="1351" y="4495"/>
                    </a:lnTo>
                    <a:lnTo>
                      <a:pt x="1351" y="4495"/>
                    </a:lnTo>
                    <a:lnTo>
                      <a:pt x="1386" y="4460"/>
                    </a:lnTo>
                    <a:lnTo>
                      <a:pt x="1420" y="4419"/>
                    </a:lnTo>
                    <a:lnTo>
                      <a:pt x="1440" y="4371"/>
                    </a:lnTo>
                    <a:lnTo>
                      <a:pt x="1447" y="4324"/>
                    </a:lnTo>
                    <a:lnTo>
                      <a:pt x="1447" y="3281"/>
                    </a:lnTo>
                    <a:lnTo>
                      <a:pt x="1447" y="3281"/>
                    </a:lnTo>
                    <a:lnTo>
                      <a:pt x="1454" y="3232"/>
                    </a:lnTo>
                    <a:lnTo>
                      <a:pt x="1474" y="3184"/>
                    </a:lnTo>
                    <a:lnTo>
                      <a:pt x="1509" y="3143"/>
                    </a:lnTo>
                    <a:lnTo>
                      <a:pt x="1544" y="3109"/>
                    </a:lnTo>
                    <a:lnTo>
                      <a:pt x="1544" y="3109"/>
                    </a:lnTo>
                    <a:lnTo>
                      <a:pt x="1564" y="3102"/>
                    </a:lnTo>
                    <a:lnTo>
                      <a:pt x="1585" y="3095"/>
                    </a:lnTo>
                    <a:lnTo>
                      <a:pt x="1598" y="3095"/>
                    </a:lnTo>
                    <a:lnTo>
                      <a:pt x="1612" y="3102"/>
                    </a:lnTo>
                    <a:lnTo>
                      <a:pt x="1626" y="3116"/>
                    </a:lnTo>
                    <a:lnTo>
                      <a:pt x="1632" y="3130"/>
                    </a:lnTo>
                    <a:lnTo>
                      <a:pt x="1639" y="3143"/>
                    </a:lnTo>
                    <a:lnTo>
                      <a:pt x="1646" y="3170"/>
                    </a:lnTo>
                    <a:lnTo>
                      <a:pt x="1646" y="4207"/>
                    </a:lnTo>
                    <a:lnTo>
                      <a:pt x="1646" y="4207"/>
                    </a:lnTo>
                    <a:lnTo>
                      <a:pt x="1646" y="4234"/>
                    </a:lnTo>
                    <a:lnTo>
                      <a:pt x="1653" y="4248"/>
                    </a:lnTo>
                    <a:lnTo>
                      <a:pt x="1666" y="4261"/>
                    </a:lnTo>
                    <a:lnTo>
                      <a:pt x="1673" y="4275"/>
                    </a:lnTo>
                    <a:lnTo>
                      <a:pt x="1687" y="4275"/>
                    </a:lnTo>
                    <a:lnTo>
                      <a:pt x="1708" y="4282"/>
                    </a:lnTo>
                    <a:lnTo>
                      <a:pt x="1729" y="4275"/>
                    </a:lnTo>
                    <a:lnTo>
                      <a:pt x="1742" y="4268"/>
                    </a:lnTo>
                    <a:lnTo>
                      <a:pt x="2984" y="3548"/>
                    </a:lnTo>
                    <a:lnTo>
                      <a:pt x="2984" y="3548"/>
                    </a:lnTo>
                    <a:lnTo>
                      <a:pt x="3025" y="3520"/>
                    </a:lnTo>
                    <a:lnTo>
                      <a:pt x="3059" y="3473"/>
                    </a:lnTo>
                    <a:lnTo>
                      <a:pt x="3080" y="3425"/>
                    </a:lnTo>
                    <a:lnTo>
                      <a:pt x="3087" y="3376"/>
                    </a:lnTo>
                    <a:lnTo>
                      <a:pt x="3080" y="1949"/>
                    </a:lnTo>
                    <a:lnTo>
                      <a:pt x="3080" y="1949"/>
                    </a:lnTo>
                    <a:lnTo>
                      <a:pt x="3080" y="1929"/>
                    </a:lnTo>
                    <a:lnTo>
                      <a:pt x="3073" y="1908"/>
                    </a:lnTo>
                    <a:lnTo>
                      <a:pt x="3066" y="1894"/>
                    </a:lnTo>
                    <a:lnTo>
                      <a:pt x="3052" y="1888"/>
                    </a:lnTo>
                    <a:lnTo>
                      <a:pt x="3039" y="1881"/>
                    </a:lnTo>
                    <a:lnTo>
                      <a:pt x="3018" y="1881"/>
                    </a:lnTo>
                    <a:lnTo>
                      <a:pt x="3005" y="1888"/>
                    </a:lnTo>
                    <a:lnTo>
                      <a:pt x="2984" y="1894"/>
                    </a:lnTo>
                    <a:lnTo>
                      <a:pt x="2147" y="2382"/>
                    </a:lnTo>
                    <a:lnTo>
                      <a:pt x="2147" y="2382"/>
                    </a:lnTo>
                    <a:lnTo>
                      <a:pt x="2126" y="2389"/>
                    </a:lnTo>
                    <a:lnTo>
                      <a:pt x="2106" y="2389"/>
                    </a:lnTo>
                    <a:lnTo>
                      <a:pt x="2092" y="2389"/>
                    </a:lnTo>
                    <a:lnTo>
                      <a:pt x="2072" y="2389"/>
                    </a:lnTo>
                    <a:lnTo>
                      <a:pt x="2065" y="2375"/>
                    </a:lnTo>
                    <a:lnTo>
                      <a:pt x="2051" y="2361"/>
                    </a:lnTo>
                    <a:lnTo>
                      <a:pt x="2044" y="2340"/>
                    </a:lnTo>
                    <a:lnTo>
                      <a:pt x="2044" y="2319"/>
                    </a:lnTo>
                    <a:lnTo>
                      <a:pt x="2044" y="2319"/>
                    </a:lnTo>
                    <a:lnTo>
                      <a:pt x="2051" y="2272"/>
                    </a:lnTo>
                    <a:lnTo>
                      <a:pt x="2072" y="2224"/>
                    </a:lnTo>
                    <a:lnTo>
                      <a:pt x="2106" y="2182"/>
                    </a:lnTo>
                    <a:lnTo>
                      <a:pt x="2147" y="2148"/>
                    </a:lnTo>
                    <a:lnTo>
                      <a:pt x="2984" y="1668"/>
                    </a:lnTo>
                    <a:lnTo>
                      <a:pt x="2984" y="1668"/>
                    </a:lnTo>
                    <a:lnTo>
                      <a:pt x="3018" y="1633"/>
                    </a:lnTo>
                    <a:lnTo>
                      <a:pt x="3052" y="1592"/>
                    </a:lnTo>
                    <a:lnTo>
                      <a:pt x="3073" y="1544"/>
                    </a:lnTo>
                    <a:lnTo>
                      <a:pt x="3080" y="1497"/>
                    </a:lnTo>
                    <a:lnTo>
                      <a:pt x="3073" y="69"/>
                    </a:lnTo>
                    <a:lnTo>
                      <a:pt x="3073" y="69"/>
                    </a:lnTo>
                    <a:lnTo>
                      <a:pt x="3073" y="48"/>
                    </a:lnTo>
                    <a:lnTo>
                      <a:pt x="3066" y="28"/>
                    </a:lnTo>
                    <a:lnTo>
                      <a:pt x="3059" y="14"/>
                    </a:lnTo>
                    <a:lnTo>
                      <a:pt x="3046" y="7"/>
                    </a:lnTo>
                    <a:lnTo>
                      <a:pt x="3032" y="0"/>
                    </a:lnTo>
                    <a:lnTo>
                      <a:pt x="3018" y="0"/>
                    </a:lnTo>
                    <a:lnTo>
                      <a:pt x="2998" y="0"/>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dirty="0">
                  <a:ln>
                    <a:noFill/>
                  </a:ln>
                  <a:latin typeface="Arial" pitchFamily="18"/>
                  <a:ea typeface="Arial Unicode MS" pitchFamily="2"/>
                  <a:cs typeface="Arial Unicode MS" pitchFamily="2"/>
                </a:endParaRPr>
              </a:p>
            </p:txBody>
          </p:sp>
          <p:sp>
            <p:nvSpPr>
              <p:cNvPr id="142" name="Freeform 141">
                <a:extLst>
                  <a:ext uri="{FF2B5EF4-FFF2-40B4-BE49-F238E27FC236}">
                    <a16:creationId xmlns:a16="http://schemas.microsoft.com/office/drawing/2014/main" id="{E9D8B78D-BE77-EEFA-8195-FD1F19F3A84E}"/>
                  </a:ext>
                </a:extLst>
              </p:cNvPr>
              <p:cNvSpPr/>
              <p:nvPr/>
            </p:nvSpPr>
            <p:spPr>
              <a:xfrm>
                <a:off x="1502129" y="2052639"/>
                <a:ext cx="937933" cy="1586617"/>
              </a:xfrm>
              <a:custGeom>
                <a:avLst/>
                <a:gdLst/>
                <a:ahLst/>
                <a:cxnLst>
                  <a:cxn ang="3cd4">
                    <a:pos x="hc" y="t"/>
                  </a:cxn>
                  <a:cxn ang="cd2">
                    <a:pos x="l" y="vc"/>
                  </a:cxn>
                  <a:cxn ang="cd4">
                    <a:pos x="hc" y="b"/>
                  </a:cxn>
                  <a:cxn ang="0">
                    <a:pos x="r" y="vc"/>
                  </a:cxn>
                </a:cxnLst>
                <a:rect l="l" t="t" r="r" b="b"/>
                <a:pathLst>
                  <a:path w="3088" h="5223">
                    <a:moveTo>
                      <a:pt x="2991" y="1675"/>
                    </a:moveTo>
                    <a:lnTo>
                      <a:pt x="1750" y="961"/>
                    </a:lnTo>
                    <a:lnTo>
                      <a:pt x="1750" y="961"/>
                    </a:lnTo>
                    <a:lnTo>
                      <a:pt x="1729" y="947"/>
                    </a:lnTo>
                    <a:lnTo>
                      <a:pt x="1709" y="947"/>
                    </a:lnTo>
                    <a:lnTo>
                      <a:pt x="1695" y="947"/>
                    </a:lnTo>
                    <a:lnTo>
                      <a:pt x="1681" y="947"/>
                    </a:lnTo>
                    <a:lnTo>
                      <a:pt x="1667" y="961"/>
                    </a:lnTo>
                    <a:lnTo>
                      <a:pt x="1660" y="975"/>
                    </a:lnTo>
                    <a:lnTo>
                      <a:pt x="1653" y="996"/>
                    </a:lnTo>
                    <a:lnTo>
                      <a:pt x="1646" y="1016"/>
                    </a:lnTo>
                    <a:lnTo>
                      <a:pt x="1646" y="2093"/>
                    </a:lnTo>
                    <a:lnTo>
                      <a:pt x="1646" y="2093"/>
                    </a:lnTo>
                    <a:lnTo>
                      <a:pt x="1646" y="2114"/>
                    </a:lnTo>
                    <a:lnTo>
                      <a:pt x="1640" y="2127"/>
                    </a:lnTo>
                    <a:lnTo>
                      <a:pt x="1626" y="2148"/>
                    </a:lnTo>
                    <a:lnTo>
                      <a:pt x="1619" y="2155"/>
                    </a:lnTo>
                    <a:lnTo>
                      <a:pt x="1606" y="2162"/>
                    </a:lnTo>
                    <a:lnTo>
                      <a:pt x="1585" y="2162"/>
                    </a:lnTo>
                    <a:lnTo>
                      <a:pt x="1565" y="2155"/>
                    </a:lnTo>
                    <a:lnTo>
                      <a:pt x="1551" y="2148"/>
                    </a:lnTo>
                    <a:lnTo>
                      <a:pt x="1551" y="2148"/>
                    </a:lnTo>
                    <a:lnTo>
                      <a:pt x="1510" y="2114"/>
                    </a:lnTo>
                    <a:lnTo>
                      <a:pt x="1475" y="2073"/>
                    </a:lnTo>
                    <a:lnTo>
                      <a:pt x="1454" y="2025"/>
                    </a:lnTo>
                    <a:lnTo>
                      <a:pt x="1448" y="1976"/>
                    </a:lnTo>
                    <a:lnTo>
                      <a:pt x="1454" y="899"/>
                    </a:lnTo>
                    <a:lnTo>
                      <a:pt x="1454" y="899"/>
                    </a:lnTo>
                    <a:lnTo>
                      <a:pt x="1441" y="851"/>
                    </a:lnTo>
                    <a:lnTo>
                      <a:pt x="1420" y="804"/>
                    </a:lnTo>
                    <a:lnTo>
                      <a:pt x="1393" y="762"/>
                    </a:lnTo>
                    <a:lnTo>
                      <a:pt x="1352" y="728"/>
                    </a:lnTo>
                    <a:lnTo>
                      <a:pt x="110" y="14"/>
                    </a:lnTo>
                    <a:lnTo>
                      <a:pt x="110" y="14"/>
                    </a:lnTo>
                    <a:lnTo>
                      <a:pt x="89" y="0"/>
                    </a:lnTo>
                    <a:lnTo>
                      <a:pt x="75" y="0"/>
                    </a:lnTo>
                    <a:lnTo>
                      <a:pt x="55" y="0"/>
                    </a:lnTo>
                    <a:lnTo>
                      <a:pt x="41" y="7"/>
                    </a:lnTo>
                    <a:lnTo>
                      <a:pt x="28" y="14"/>
                    </a:lnTo>
                    <a:lnTo>
                      <a:pt x="21" y="28"/>
                    </a:lnTo>
                    <a:lnTo>
                      <a:pt x="14" y="48"/>
                    </a:lnTo>
                    <a:lnTo>
                      <a:pt x="14" y="69"/>
                    </a:lnTo>
                    <a:lnTo>
                      <a:pt x="7" y="1497"/>
                    </a:lnTo>
                    <a:lnTo>
                      <a:pt x="7" y="1497"/>
                    </a:lnTo>
                    <a:lnTo>
                      <a:pt x="14" y="1544"/>
                    </a:lnTo>
                    <a:lnTo>
                      <a:pt x="34" y="1592"/>
                    </a:lnTo>
                    <a:lnTo>
                      <a:pt x="68" y="1633"/>
                    </a:lnTo>
                    <a:lnTo>
                      <a:pt x="110" y="1668"/>
                    </a:lnTo>
                    <a:lnTo>
                      <a:pt x="947" y="2148"/>
                    </a:lnTo>
                    <a:lnTo>
                      <a:pt x="947" y="2148"/>
                    </a:lnTo>
                    <a:lnTo>
                      <a:pt x="981" y="2182"/>
                    </a:lnTo>
                    <a:lnTo>
                      <a:pt x="1016" y="2224"/>
                    </a:lnTo>
                    <a:lnTo>
                      <a:pt x="1036" y="2272"/>
                    </a:lnTo>
                    <a:lnTo>
                      <a:pt x="1043" y="2319"/>
                    </a:lnTo>
                    <a:lnTo>
                      <a:pt x="1043" y="2319"/>
                    </a:lnTo>
                    <a:lnTo>
                      <a:pt x="1043" y="2340"/>
                    </a:lnTo>
                    <a:lnTo>
                      <a:pt x="1036" y="2361"/>
                    </a:lnTo>
                    <a:lnTo>
                      <a:pt x="1030" y="2375"/>
                    </a:lnTo>
                    <a:lnTo>
                      <a:pt x="1016" y="2389"/>
                    </a:lnTo>
                    <a:lnTo>
                      <a:pt x="1002" y="2389"/>
                    </a:lnTo>
                    <a:lnTo>
                      <a:pt x="981" y="2389"/>
                    </a:lnTo>
                    <a:lnTo>
                      <a:pt x="967" y="2389"/>
                    </a:lnTo>
                    <a:lnTo>
                      <a:pt x="947" y="2382"/>
                    </a:lnTo>
                    <a:lnTo>
                      <a:pt x="103" y="1894"/>
                    </a:lnTo>
                    <a:lnTo>
                      <a:pt x="103" y="1894"/>
                    </a:lnTo>
                    <a:lnTo>
                      <a:pt x="89" y="1888"/>
                    </a:lnTo>
                    <a:lnTo>
                      <a:pt x="68" y="1881"/>
                    </a:lnTo>
                    <a:lnTo>
                      <a:pt x="48" y="1881"/>
                    </a:lnTo>
                    <a:lnTo>
                      <a:pt x="34" y="1888"/>
                    </a:lnTo>
                    <a:lnTo>
                      <a:pt x="21" y="1894"/>
                    </a:lnTo>
                    <a:lnTo>
                      <a:pt x="14" y="1908"/>
                    </a:lnTo>
                    <a:lnTo>
                      <a:pt x="7" y="1929"/>
                    </a:lnTo>
                    <a:lnTo>
                      <a:pt x="7" y="1949"/>
                    </a:lnTo>
                    <a:lnTo>
                      <a:pt x="0" y="3376"/>
                    </a:lnTo>
                    <a:lnTo>
                      <a:pt x="0" y="3376"/>
                    </a:lnTo>
                    <a:lnTo>
                      <a:pt x="14" y="3425"/>
                    </a:lnTo>
                    <a:lnTo>
                      <a:pt x="34" y="3473"/>
                    </a:lnTo>
                    <a:lnTo>
                      <a:pt x="62" y="3520"/>
                    </a:lnTo>
                    <a:lnTo>
                      <a:pt x="103" y="3548"/>
                    </a:lnTo>
                    <a:lnTo>
                      <a:pt x="1345" y="4268"/>
                    </a:lnTo>
                    <a:lnTo>
                      <a:pt x="1345" y="4268"/>
                    </a:lnTo>
                    <a:lnTo>
                      <a:pt x="1366" y="4275"/>
                    </a:lnTo>
                    <a:lnTo>
                      <a:pt x="1379" y="4282"/>
                    </a:lnTo>
                    <a:lnTo>
                      <a:pt x="1400" y="4275"/>
                    </a:lnTo>
                    <a:lnTo>
                      <a:pt x="1414" y="4275"/>
                    </a:lnTo>
                    <a:lnTo>
                      <a:pt x="1427" y="4261"/>
                    </a:lnTo>
                    <a:lnTo>
                      <a:pt x="1434" y="4248"/>
                    </a:lnTo>
                    <a:lnTo>
                      <a:pt x="1441" y="4234"/>
                    </a:lnTo>
                    <a:lnTo>
                      <a:pt x="1441" y="4207"/>
                    </a:lnTo>
                    <a:lnTo>
                      <a:pt x="1448" y="3170"/>
                    </a:lnTo>
                    <a:lnTo>
                      <a:pt x="1448" y="3170"/>
                    </a:lnTo>
                    <a:lnTo>
                      <a:pt x="1448" y="3143"/>
                    </a:lnTo>
                    <a:lnTo>
                      <a:pt x="1454" y="3130"/>
                    </a:lnTo>
                    <a:lnTo>
                      <a:pt x="1461" y="3116"/>
                    </a:lnTo>
                    <a:lnTo>
                      <a:pt x="1475" y="3102"/>
                    </a:lnTo>
                    <a:lnTo>
                      <a:pt x="1489" y="3095"/>
                    </a:lnTo>
                    <a:lnTo>
                      <a:pt x="1510" y="3095"/>
                    </a:lnTo>
                    <a:lnTo>
                      <a:pt x="1524" y="3102"/>
                    </a:lnTo>
                    <a:lnTo>
                      <a:pt x="1544" y="3109"/>
                    </a:lnTo>
                    <a:lnTo>
                      <a:pt x="1544" y="3109"/>
                    </a:lnTo>
                    <a:lnTo>
                      <a:pt x="1585" y="3143"/>
                    </a:lnTo>
                    <a:lnTo>
                      <a:pt x="1612" y="3184"/>
                    </a:lnTo>
                    <a:lnTo>
                      <a:pt x="1633" y="3232"/>
                    </a:lnTo>
                    <a:lnTo>
                      <a:pt x="1640" y="3281"/>
                    </a:lnTo>
                    <a:lnTo>
                      <a:pt x="1640" y="4324"/>
                    </a:lnTo>
                    <a:lnTo>
                      <a:pt x="1640" y="4324"/>
                    </a:lnTo>
                    <a:lnTo>
                      <a:pt x="1646" y="4371"/>
                    </a:lnTo>
                    <a:lnTo>
                      <a:pt x="1667" y="4419"/>
                    </a:lnTo>
                    <a:lnTo>
                      <a:pt x="1702" y="4460"/>
                    </a:lnTo>
                    <a:lnTo>
                      <a:pt x="1736" y="4495"/>
                    </a:lnTo>
                    <a:lnTo>
                      <a:pt x="2978" y="5209"/>
                    </a:lnTo>
                    <a:lnTo>
                      <a:pt x="2978" y="5209"/>
                    </a:lnTo>
                    <a:lnTo>
                      <a:pt x="2998" y="5223"/>
                    </a:lnTo>
                    <a:lnTo>
                      <a:pt x="3019" y="5223"/>
                    </a:lnTo>
                    <a:lnTo>
                      <a:pt x="3032" y="5223"/>
                    </a:lnTo>
                    <a:lnTo>
                      <a:pt x="3053" y="5216"/>
                    </a:lnTo>
                    <a:lnTo>
                      <a:pt x="3060" y="5209"/>
                    </a:lnTo>
                    <a:lnTo>
                      <a:pt x="3074" y="5195"/>
                    </a:lnTo>
                    <a:lnTo>
                      <a:pt x="3081" y="5174"/>
                    </a:lnTo>
                    <a:lnTo>
                      <a:pt x="3081" y="5153"/>
                    </a:lnTo>
                    <a:lnTo>
                      <a:pt x="3081" y="3726"/>
                    </a:lnTo>
                    <a:lnTo>
                      <a:pt x="3081" y="3726"/>
                    </a:lnTo>
                    <a:lnTo>
                      <a:pt x="3074" y="3678"/>
                    </a:lnTo>
                    <a:lnTo>
                      <a:pt x="3053" y="3631"/>
                    </a:lnTo>
                    <a:lnTo>
                      <a:pt x="3026" y="3589"/>
                    </a:lnTo>
                    <a:lnTo>
                      <a:pt x="2985" y="3555"/>
                    </a:lnTo>
                    <a:lnTo>
                      <a:pt x="2147" y="3075"/>
                    </a:lnTo>
                    <a:lnTo>
                      <a:pt x="2147" y="3075"/>
                    </a:lnTo>
                    <a:lnTo>
                      <a:pt x="2107" y="3040"/>
                    </a:lnTo>
                    <a:lnTo>
                      <a:pt x="2079" y="2999"/>
                    </a:lnTo>
                    <a:lnTo>
                      <a:pt x="2059" y="2951"/>
                    </a:lnTo>
                    <a:lnTo>
                      <a:pt x="2052" y="2903"/>
                    </a:lnTo>
                    <a:lnTo>
                      <a:pt x="2052" y="2903"/>
                    </a:lnTo>
                    <a:lnTo>
                      <a:pt x="2052" y="2882"/>
                    </a:lnTo>
                    <a:lnTo>
                      <a:pt x="2059" y="2861"/>
                    </a:lnTo>
                    <a:lnTo>
                      <a:pt x="2066" y="2848"/>
                    </a:lnTo>
                    <a:lnTo>
                      <a:pt x="2079" y="2841"/>
                    </a:lnTo>
                    <a:lnTo>
                      <a:pt x="2093" y="2834"/>
                    </a:lnTo>
                    <a:lnTo>
                      <a:pt x="2107" y="2834"/>
                    </a:lnTo>
                    <a:lnTo>
                      <a:pt x="2127" y="2834"/>
                    </a:lnTo>
                    <a:lnTo>
                      <a:pt x="2147" y="2848"/>
                    </a:lnTo>
                    <a:lnTo>
                      <a:pt x="2985" y="3328"/>
                    </a:lnTo>
                    <a:lnTo>
                      <a:pt x="2985" y="3328"/>
                    </a:lnTo>
                    <a:lnTo>
                      <a:pt x="3005" y="3335"/>
                    </a:lnTo>
                    <a:lnTo>
                      <a:pt x="3026" y="3342"/>
                    </a:lnTo>
                    <a:lnTo>
                      <a:pt x="3039" y="3342"/>
                    </a:lnTo>
                    <a:lnTo>
                      <a:pt x="3053" y="3335"/>
                    </a:lnTo>
                    <a:lnTo>
                      <a:pt x="3067" y="3328"/>
                    </a:lnTo>
                    <a:lnTo>
                      <a:pt x="3081" y="3315"/>
                    </a:lnTo>
                    <a:lnTo>
                      <a:pt x="3081" y="3294"/>
                    </a:lnTo>
                    <a:lnTo>
                      <a:pt x="3088" y="3274"/>
                    </a:lnTo>
                    <a:lnTo>
                      <a:pt x="3088" y="1847"/>
                    </a:lnTo>
                    <a:lnTo>
                      <a:pt x="3088" y="1847"/>
                    </a:lnTo>
                    <a:lnTo>
                      <a:pt x="3081" y="1798"/>
                    </a:lnTo>
                    <a:lnTo>
                      <a:pt x="3060" y="1750"/>
                    </a:lnTo>
                    <a:lnTo>
                      <a:pt x="3026" y="1709"/>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dirty="0">
                  <a:ln>
                    <a:noFill/>
                  </a:ln>
                  <a:latin typeface="Arial" pitchFamily="18"/>
                  <a:ea typeface="Arial Unicode MS" pitchFamily="2"/>
                  <a:cs typeface="Arial Unicode MS" pitchFamily="2"/>
                </a:endParaRPr>
              </a:p>
            </p:txBody>
          </p:sp>
          <p:sp>
            <p:nvSpPr>
              <p:cNvPr id="143" name="Freeform 142">
                <a:extLst>
                  <a:ext uri="{FF2B5EF4-FFF2-40B4-BE49-F238E27FC236}">
                    <a16:creationId xmlns:a16="http://schemas.microsoft.com/office/drawing/2014/main" id="{EF3A3F80-3D24-7641-92EA-261D4880DA4E}"/>
                  </a:ext>
                </a:extLst>
              </p:cNvPr>
              <p:cNvSpPr/>
              <p:nvPr/>
            </p:nvSpPr>
            <p:spPr>
              <a:xfrm>
                <a:off x="551738" y="3188671"/>
                <a:ext cx="1827557" cy="1060985"/>
              </a:xfrm>
              <a:custGeom>
                <a:avLst/>
                <a:gdLst/>
                <a:ahLst/>
                <a:cxnLst>
                  <a:cxn ang="3cd4">
                    <a:pos x="hc" y="t"/>
                  </a:cxn>
                  <a:cxn ang="cd2">
                    <a:pos x="l" y="vc"/>
                  </a:cxn>
                  <a:cxn ang="cd4">
                    <a:pos x="hc" y="b"/>
                  </a:cxn>
                  <a:cxn ang="0">
                    <a:pos x="r" y="vc"/>
                  </a:cxn>
                </a:cxnLst>
                <a:rect l="l" t="t" r="r" b="b"/>
                <a:pathLst>
                  <a:path w="6016" h="3493">
                    <a:moveTo>
                      <a:pt x="5975" y="1688"/>
                    </a:moveTo>
                    <a:lnTo>
                      <a:pt x="4734" y="975"/>
                    </a:lnTo>
                    <a:lnTo>
                      <a:pt x="4734" y="975"/>
                    </a:lnTo>
                    <a:lnTo>
                      <a:pt x="4693" y="954"/>
                    </a:lnTo>
                    <a:lnTo>
                      <a:pt x="4638" y="947"/>
                    </a:lnTo>
                    <a:lnTo>
                      <a:pt x="4582" y="954"/>
                    </a:lnTo>
                    <a:lnTo>
                      <a:pt x="4542" y="975"/>
                    </a:lnTo>
                    <a:lnTo>
                      <a:pt x="3609" y="1517"/>
                    </a:lnTo>
                    <a:lnTo>
                      <a:pt x="3609" y="1517"/>
                    </a:lnTo>
                    <a:lnTo>
                      <a:pt x="3560" y="1530"/>
                    </a:lnTo>
                    <a:lnTo>
                      <a:pt x="3505" y="1537"/>
                    </a:lnTo>
                    <a:lnTo>
                      <a:pt x="3458" y="1530"/>
                    </a:lnTo>
                    <a:lnTo>
                      <a:pt x="3409" y="1517"/>
                    </a:lnTo>
                    <a:lnTo>
                      <a:pt x="3409" y="1517"/>
                    </a:lnTo>
                    <a:lnTo>
                      <a:pt x="3388" y="1503"/>
                    </a:lnTo>
                    <a:lnTo>
                      <a:pt x="3382" y="1489"/>
                    </a:lnTo>
                    <a:lnTo>
                      <a:pt x="3368" y="1469"/>
                    </a:lnTo>
                    <a:lnTo>
                      <a:pt x="3368" y="1455"/>
                    </a:lnTo>
                    <a:lnTo>
                      <a:pt x="3368" y="1441"/>
                    </a:lnTo>
                    <a:lnTo>
                      <a:pt x="3382" y="1427"/>
                    </a:lnTo>
                    <a:lnTo>
                      <a:pt x="3388" y="1413"/>
                    </a:lnTo>
                    <a:lnTo>
                      <a:pt x="3409" y="1400"/>
                    </a:lnTo>
                    <a:lnTo>
                      <a:pt x="4343" y="858"/>
                    </a:lnTo>
                    <a:lnTo>
                      <a:pt x="4343" y="858"/>
                    </a:lnTo>
                    <a:lnTo>
                      <a:pt x="4356" y="844"/>
                    </a:lnTo>
                    <a:lnTo>
                      <a:pt x="4370" y="830"/>
                    </a:lnTo>
                    <a:lnTo>
                      <a:pt x="4377" y="817"/>
                    </a:lnTo>
                    <a:lnTo>
                      <a:pt x="4384" y="803"/>
                    </a:lnTo>
                    <a:lnTo>
                      <a:pt x="4377" y="783"/>
                    </a:lnTo>
                    <a:lnTo>
                      <a:pt x="4370" y="769"/>
                    </a:lnTo>
                    <a:lnTo>
                      <a:pt x="4356" y="755"/>
                    </a:lnTo>
                    <a:lnTo>
                      <a:pt x="4343" y="741"/>
                    </a:lnTo>
                    <a:lnTo>
                      <a:pt x="3101" y="27"/>
                    </a:lnTo>
                    <a:lnTo>
                      <a:pt x="3101" y="27"/>
                    </a:lnTo>
                    <a:lnTo>
                      <a:pt x="3052" y="7"/>
                    </a:lnTo>
                    <a:lnTo>
                      <a:pt x="2998" y="0"/>
                    </a:lnTo>
                    <a:lnTo>
                      <a:pt x="2950" y="7"/>
                    </a:lnTo>
                    <a:lnTo>
                      <a:pt x="2902" y="27"/>
                    </a:lnTo>
                    <a:lnTo>
                      <a:pt x="1667" y="741"/>
                    </a:lnTo>
                    <a:lnTo>
                      <a:pt x="1667" y="741"/>
                    </a:lnTo>
                    <a:lnTo>
                      <a:pt x="1646" y="755"/>
                    </a:lnTo>
                    <a:lnTo>
                      <a:pt x="1639" y="769"/>
                    </a:lnTo>
                    <a:lnTo>
                      <a:pt x="1625" y="783"/>
                    </a:lnTo>
                    <a:lnTo>
                      <a:pt x="1625" y="803"/>
                    </a:lnTo>
                    <a:lnTo>
                      <a:pt x="1625" y="817"/>
                    </a:lnTo>
                    <a:lnTo>
                      <a:pt x="1639" y="830"/>
                    </a:lnTo>
                    <a:lnTo>
                      <a:pt x="1646" y="844"/>
                    </a:lnTo>
                    <a:lnTo>
                      <a:pt x="1667" y="858"/>
                    </a:lnTo>
                    <a:lnTo>
                      <a:pt x="2504" y="1345"/>
                    </a:lnTo>
                    <a:lnTo>
                      <a:pt x="2504" y="1345"/>
                    </a:lnTo>
                    <a:lnTo>
                      <a:pt x="2524" y="1352"/>
                    </a:lnTo>
                    <a:lnTo>
                      <a:pt x="2538" y="1366"/>
                    </a:lnTo>
                    <a:lnTo>
                      <a:pt x="2545" y="1386"/>
                    </a:lnTo>
                    <a:lnTo>
                      <a:pt x="2545" y="1400"/>
                    </a:lnTo>
                    <a:lnTo>
                      <a:pt x="2545" y="1413"/>
                    </a:lnTo>
                    <a:lnTo>
                      <a:pt x="2538" y="1427"/>
                    </a:lnTo>
                    <a:lnTo>
                      <a:pt x="2524" y="1441"/>
                    </a:lnTo>
                    <a:lnTo>
                      <a:pt x="2504" y="1455"/>
                    </a:lnTo>
                    <a:lnTo>
                      <a:pt x="2504" y="1455"/>
                    </a:lnTo>
                    <a:lnTo>
                      <a:pt x="2463" y="1476"/>
                    </a:lnTo>
                    <a:lnTo>
                      <a:pt x="2408" y="1483"/>
                    </a:lnTo>
                    <a:lnTo>
                      <a:pt x="2352" y="1476"/>
                    </a:lnTo>
                    <a:lnTo>
                      <a:pt x="2311" y="1455"/>
                    </a:lnTo>
                    <a:lnTo>
                      <a:pt x="1467" y="975"/>
                    </a:lnTo>
                    <a:lnTo>
                      <a:pt x="1467" y="975"/>
                    </a:lnTo>
                    <a:lnTo>
                      <a:pt x="1427" y="954"/>
                    </a:lnTo>
                    <a:lnTo>
                      <a:pt x="1372" y="947"/>
                    </a:lnTo>
                    <a:lnTo>
                      <a:pt x="1317" y="954"/>
                    </a:lnTo>
                    <a:lnTo>
                      <a:pt x="1275" y="975"/>
                    </a:lnTo>
                    <a:lnTo>
                      <a:pt x="41" y="1688"/>
                    </a:lnTo>
                    <a:lnTo>
                      <a:pt x="41" y="1688"/>
                    </a:lnTo>
                    <a:lnTo>
                      <a:pt x="20" y="1702"/>
                    </a:lnTo>
                    <a:lnTo>
                      <a:pt x="6" y="1715"/>
                    </a:lnTo>
                    <a:lnTo>
                      <a:pt x="0" y="1729"/>
                    </a:lnTo>
                    <a:lnTo>
                      <a:pt x="0" y="1750"/>
                    </a:lnTo>
                    <a:lnTo>
                      <a:pt x="0" y="1763"/>
                    </a:lnTo>
                    <a:lnTo>
                      <a:pt x="13" y="1777"/>
                    </a:lnTo>
                    <a:lnTo>
                      <a:pt x="20" y="1791"/>
                    </a:lnTo>
                    <a:lnTo>
                      <a:pt x="41" y="1805"/>
                    </a:lnTo>
                    <a:lnTo>
                      <a:pt x="1282" y="2519"/>
                    </a:lnTo>
                    <a:lnTo>
                      <a:pt x="1282" y="2519"/>
                    </a:lnTo>
                    <a:lnTo>
                      <a:pt x="1331" y="2539"/>
                    </a:lnTo>
                    <a:lnTo>
                      <a:pt x="1379" y="2546"/>
                    </a:lnTo>
                    <a:lnTo>
                      <a:pt x="1433" y="2539"/>
                    </a:lnTo>
                    <a:lnTo>
                      <a:pt x="1481" y="2519"/>
                    </a:lnTo>
                    <a:lnTo>
                      <a:pt x="2380" y="1997"/>
                    </a:lnTo>
                    <a:lnTo>
                      <a:pt x="2380" y="1997"/>
                    </a:lnTo>
                    <a:lnTo>
                      <a:pt x="2428" y="1976"/>
                    </a:lnTo>
                    <a:lnTo>
                      <a:pt x="2476" y="1976"/>
                    </a:lnTo>
                    <a:lnTo>
                      <a:pt x="2531" y="1976"/>
                    </a:lnTo>
                    <a:lnTo>
                      <a:pt x="2580" y="1997"/>
                    </a:lnTo>
                    <a:lnTo>
                      <a:pt x="2580" y="1997"/>
                    </a:lnTo>
                    <a:lnTo>
                      <a:pt x="2593" y="2011"/>
                    </a:lnTo>
                    <a:lnTo>
                      <a:pt x="2607" y="2025"/>
                    </a:lnTo>
                    <a:lnTo>
                      <a:pt x="2614" y="2038"/>
                    </a:lnTo>
                    <a:lnTo>
                      <a:pt x="2620" y="2052"/>
                    </a:lnTo>
                    <a:lnTo>
                      <a:pt x="2614" y="2072"/>
                    </a:lnTo>
                    <a:lnTo>
                      <a:pt x="2607" y="2086"/>
                    </a:lnTo>
                    <a:lnTo>
                      <a:pt x="2593" y="2100"/>
                    </a:lnTo>
                    <a:lnTo>
                      <a:pt x="2580" y="2113"/>
                    </a:lnTo>
                    <a:lnTo>
                      <a:pt x="1680" y="2635"/>
                    </a:lnTo>
                    <a:lnTo>
                      <a:pt x="1680" y="2635"/>
                    </a:lnTo>
                    <a:lnTo>
                      <a:pt x="1660" y="2648"/>
                    </a:lnTo>
                    <a:lnTo>
                      <a:pt x="1646" y="2662"/>
                    </a:lnTo>
                    <a:lnTo>
                      <a:pt x="1639" y="2676"/>
                    </a:lnTo>
                    <a:lnTo>
                      <a:pt x="1639" y="2690"/>
                    </a:lnTo>
                    <a:lnTo>
                      <a:pt x="1639" y="2711"/>
                    </a:lnTo>
                    <a:lnTo>
                      <a:pt x="1646" y="2724"/>
                    </a:lnTo>
                    <a:lnTo>
                      <a:pt x="1660" y="2738"/>
                    </a:lnTo>
                    <a:lnTo>
                      <a:pt x="1680" y="2752"/>
                    </a:lnTo>
                    <a:lnTo>
                      <a:pt x="2923" y="3465"/>
                    </a:lnTo>
                    <a:lnTo>
                      <a:pt x="2923" y="3465"/>
                    </a:lnTo>
                    <a:lnTo>
                      <a:pt x="2964" y="3486"/>
                    </a:lnTo>
                    <a:lnTo>
                      <a:pt x="3018" y="3493"/>
                    </a:lnTo>
                    <a:lnTo>
                      <a:pt x="3073" y="3486"/>
                    </a:lnTo>
                    <a:lnTo>
                      <a:pt x="3115" y="3465"/>
                    </a:lnTo>
                    <a:lnTo>
                      <a:pt x="4350" y="2752"/>
                    </a:lnTo>
                    <a:lnTo>
                      <a:pt x="4350" y="2752"/>
                    </a:lnTo>
                    <a:lnTo>
                      <a:pt x="4370" y="2738"/>
                    </a:lnTo>
                    <a:lnTo>
                      <a:pt x="4384" y="2724"/>
                    </a:lnTo>
                    <a:lnTo>
                      <a:pt x="4390" y="2711"/>
                    </a:lnTo>
                    <a:lnTo>
                      <a:pt x="4390" y="2690"/>
                    </a:lnTo>
                    <a:lnTo>
                      <a:pt x="4390" y="2676"/>
                    </a:lnTo>
                    <a:lnTo>
                      <a:pt x="4384" y="2662"/>
                    </a:lnTo>
                    <a:lnTo>
                      <a:pt x="4370" y="2648"/>
                    </a:lnTo>
                    <a:lnTo>
                      <a:pt x="4350" y="2635"/>
                    </a:lnTo>
                    <a:lnTo>
                      <a:pt x="3512" y="2148"/>
                    </a:lnTo>
                    <a:lnTo>
                      <a:pt x="3512" y="2148"/>
                    </a:lnTo>
                    <a:lnTo>
                      <a:pt x="3492" y="2141"/>
                    </a:lnTo>
                    <a:lnTo>
                      <a:pt x="3478" y="2127"/>
                    </a:lnTo>
                    <a:lnTo>
                      <a:pt x="3471" y="2106"/>
                    </a:lnTo>
                    <a:lnTo>
                      <a:pt x="3471" y="2093"/>
                    </a:lnTo>
                    <a:lnTo>
                      <a:pt x="3471" y="2079"/>
                    </a:lnTo>
                    <a:lnTo>
                      <a:pt x="3478" y="2065"/>
                    </a:lnTo>
                    <a:lnTo>
                      <a:pt x="3492" y="2052"/>
                    </a:lnTo>
                    <a:lnTo>
                      <a:pt x="3512" y="2038"/>
                    </a:lnTo>
                    <a:lnTo>
                      <a:pt x="3512" y="2038"/>
                    </a:lnTo>
                    <a:lnTo>
                      <a:pt x="3560" y="2018"/>
                    </a:lnTo>
                    <a:lnTo>
                      <a:pt x="3609" y="2011"/>
                    </a:lnTo>
                    <a:lnTo>
                      <a:pt x="3663" y="2018"/>
                    </a:lnTo>
                    <a:lnTo>
                      <a:pt x="3711" y="2038"/>
                    </a:lnTo>
                    <a:lnTo>
                      <a:pt x="4548" y="2519"/>
                    </a:lnTo>
                    <a:lnTo>
                      <a:pt x="4548" y="2519"/>
                    </a:lnTo>
                    <a:lnTo>
                      <a:pt x="4596" y="2539"/>
                    </a:lnTo>
                    <a:lnTo>
                      <a:pt x="4645" y="2546"/>
                    </a:lnTo>
                    <a:lnTo>
                      <a:pt x="4699" y="2539"/>
                    </a:lnTo>
                    <a:lnTo>
                      <a:pt x="4747" y="2519"/>
                    </a:lnTo>
                    <a:lnTo>
                      <a:pt x="5975" y="1805"/>
                    </a:lnTo>
                    <a:lnTo>
                      <a:pt x="5975" y="1805"/>
                    </a:lnTo>
                    <a:lnTo>
                      <a:pt x="5996" y="1791"/>
                    </a:lnTo>
                    <a:lnTo>
                      <a:pt x="6009" y="1777"/>
                    </a:lnTo>
                    <a:lnTo>
                      <a:pt x="6016" y="1763"/>
                    </a:lnTo>
                    <a:lnTo>
                      <a:pt x="6016" y="1750"/>
                    </a:lnTo>
                    <a:lnTo>
                      <a:pt x="6016" y="1729"/>
                    </a:lnTo>
                    <a:lnTo>
                      <a:pt x="6009" y="1715"/>
                    </a:lnTo>
                    <a:lnTo>
                      <a:pt x="5996" y="1702"/>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dirty="0">
                  <a:ln>
                    <a:noFill/>
                  </a:ln>
                  <a:latin typeface="Arial" pitchFamily="18"/>
                  <a:ea typeface="Arial Unicode MS" pitchFamily="2"/>
                  <a:cs typeface="Arial Unicode MS" pitchFamily="2"/>
                </a:endParaRPr>
              </a:p>
            </p:txBody>
          </p:sp>
        </p:grpSp>
        <p:grpSp>
          <p:nvGrpSpPr>
            <p:cNvPr id="135" name="Group 134">
              <a:extLst>
                <a:ext uri="{FF2B5EF4-FFF2-40B4-BE49-F238E27FC236}">
                  <a16:creationId xmlns:a16="http://schemas.microsoft.com/office/drawing/2014/main" id="{937BE035-6A77-239D-AFA9-27D17A636E64}"/>
                </a:ext>
              </a:extLst>
            </p:cNvPr>
            <p:cNvGrpSpPr/>
            <p:nvPr userDrawn="1"/>
          </p:nvGrpSpPr>
          <p:grpSpPr>
            <a:xfrm>
              <a:off x="1465517" y="3722331"/>
              <a:ext cx="2023834" cy="2338604"/>
              <a:chOff x="1465517" y="3722331"/>
              <a:chExt cx="2023834" cy="2338604"/>
            </a:xfrm>
          </p:grpSpPr>
          <p:sp>
            <p:nvSpPr>
              <p:cNvPr id="136" name="Freeform 135">
                <a:extLst>
                  <a:ext uri="{FF2B5EF4-FFF2-40B4-BE49-F238E27FC236}">
                    <a16:creationId xmlns:a16="http://schemas.microsoft.com/office/drawing/2014/main" id="{5D42CE29-ADDA-C510-3F54-1B8F2FAA565D}"/>
                  </a:ext>
                </a:extLst>
              </p:cNvPr>
              <p:cNvSpPr/>
              <p:nvPr/>
            </p:nvSpPr>
            <p:spPr>
              <a:xfrm>
                <a:off x="1465517" y="3722331"/>
                <a:ext cx="2023834" cy="2338604"/>
              </a:xfrm>
              <a:custGeom>
                <a:avLst/>
                <a:gdLst/>
                <a:ahLst/>
                <a:cxnLst>
                  <a:cxn ang="3cd4">
                    <a:pos x="hc" y="t"/>
                  </a:cxn>
                  <a:cxn ang="cd2">
                    <a:pos x="l" y="vc"/>
                  </a:cxn>
                  <a:cxn ang="cd4">
                    <a:pos x="hc" y="b"/>
                  </a:cxn>
                  <a:cxn ang="0">
                    <a:pos x="r" y="vc"/>
                  </a:cxn>
                </a:cxnLst>
                <a:rect l="l" t="t" r="r" b="b"/>
                <a:pathLst>
                  <a:path w="6662" h="7698">
                    <a:moveTo>
                      <a:pt x="3334" y="0"/>
                    </a:moveTo>
                    <a:lnTo>
                      <a:pt x="0" y="1928"/>
                    </a:lnTo>
                    <a:lnTo>
                      <a:pt x="0" y="5777"/>
                    </a:lnTo>
                    <a:lnTo>
                      <a:pt x="3334" y="7698"/>
                    </a:lnTo>
                    <a:lnTo>
                      <a:pt x="6662" y="5777"/>
                    </a:lnTo>
                    <a:lnTo>
                      <a:pt x="6662" y="1928"/>
                    </a:ln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dirty="0">
                  <a:ln>
                    <a:noFill/>
                  </a:ln>
                  <a:latin typeface="Arial" pitchFamily="18"/>
                  <a:ea typeface="Arial Unicode MS" pitchFamily="2"/>
                  <a:cs typeface="Arial Unicode MS" pitchFamily="2"/>
                </a:endParaRPr>
              </a:p>
            </p:txBody>
          </p:sp>
          <p:sp>
            <p:nvSpPr>
              <p:cNvPr id="137" name="Freeform 136">
                <a:extLst>
                  <a:ext uri="{FF2B5EF4-FFF2-40B4-BE49-F238E27FC236}">
                    <a16:creationId xmlns:a16="http://schemas.microsoft.com/office/drawing/2014/main" id="{01A8AF44-4AA3-9F5E-420C-84D24808BB35}"/>
                  </a:ext>
                </a:extLst>
              </p:cNvPr>
              <p:cNvSpPr/>
              <p:nvPr/>
            </p:nvSpPr>
            <p:spPr>
              <a:xfrm>
                <a:off x="1503192" y="3799201"/>
                <a:ext cx="937630" cy="1586617"/>
              </a:xfrm>
              <a:custGeom>
                <a:avLst/>
                <a:gdLst/>
                <a:ahLst/>
                <a:cxnLst>
                  <a:cxn ang="3cd4">
                    <a:pos x="hc" y="t"/>
                  </a:cxn>
                  <a:cxn ang="cd2">
                    <a:pos x="l" y="vc"/>
                  </a:cxn>
                  <a:cxn ang="cd4">
                    <a:pos x="hc" y="b"/>
                  </a:cxn>
                  <a:cxn ang="0">
                    <a:pos x="r" y="vc"/>
                  </a:cxn>
                </a:cxnLst>
                <a:rect l="l" t="t" r="r" b="b"/>
                <a:pathLst>
                  <a:path w="3087" h="5223">
                    <a:moveTo>
                      <a:pt x="2977" y="14"/>
                    </a:moveTo>
                    <a:lnTo>
                      <a:pt x="1736" y="728"/>
                    </a:lnTo>
                    <a:lnTo>
                      <a:pt x="1736" y="728"/>
                    </a:lnTo>
                    <a:lnTo>
                      <a:pt x="1694" y="762"/>
                    </a:lnTo>
                    <a:lnTo>
                      <a:pt x="1666" y="804"/>
                    </a:lnTo>
                    <a:lnTo>
                      <a:pt x="1646" y="851"/>
                    </a:lnTo>
                    <a:lnTo>
                      <a:pt x="1639" y="899"/>
                    </a:lnTo>
                    <a:lnTo>
                      <a:pt x="1639" y="1976"/>
                    </a:lnTo>
                    <a:lnTo>
                      <a:pt x="1639" y="1976"/>
                    </a:lnTo>
                    <a:lnTo>
                      <a:pt x="1632" y="2025"/>
                    </a:lnTo>
                    <a:lnTo>
                      <a:pt x="1612" y="2073"/>
                    </a:lnTo>
                    <a:lnTo>
                      <a:pt x="1578" y="2114"/>
                    </a:lnTo>
                    <a:lnTo>
                      <a:pt x="1544" y="2148"/>
                    </a:lnTo>
                    <a:lnTo>
                      <a:pt x="1544" y="2148"/>
                    </a:lnTo>
                    <a:lnTo>
                      <a:pt x="1523" y="2155"/>
                    </a:lnTo>
                    <a:lnTo>
                      <a:pt x="1502" y="2162"/>
                    </a:lnTo>
                    <a:lnTo>
                      <a:pt x="1488" y="2162"/>
                    </a:lnTo>
                    <a:lnTo>
                      <a:pt x="1474" y="2155"/>
                    </a:lnTo>
                    <a:lnTo>
                      <a:pt x="1461" y="2148"/>
                    </a:lnTo>
                    <a:lnTo>
                      <a:pt x="1447" y="2127"/>
                    </a:lnTo>
                    <a:lnTo>
                      <a:pt x="1447" y="2114"/>
                    </a:lnTo>
                    <a:lnTo>
                      <a:pt x="1440" y="2093"/>
                    </a:lnTo>
                    <a:lnTo>
                      <a:pt x="1440" y="1016"/>
                    </a:lnTo>
                    <a:lnTo>
                      <a:pt x="1440" y="1016"/>
                    </a:lnTo>
                    <a:lnTo>
                      <a:pt x="1440" y="996"/>
                    </a:lnTo>
                    <a:lnTo>
                      <a:pt x="1434" y="975"/>
                    </a:lnTo>
                    <a:lnTo>
                      <a:pt x="1420" y="961"/>
                    </a:lnTo>
                    <a:lnTo>
                      <a:pt x="1413" y="947"/>
                    </a:lnTo>
                    <a:lnTo>
                      <a:pt x="1393" y="947"/>
                    </a:lnTo>
                    <a:lnTo>
                      <a:pt x="1379" y="947"/>
                    </a:lnTo>
                    <a:lnTo>
                      <a:pt x="1358" y="947"/>
                    </a:lnTo>
                    <a:lnTo>
                      <a:pt x="1337" y="961"/>
                    </a:lnTo>
                    <a:lnTo>
                      <a:pt x="95" y="1675"/>
                    </a:lnTo>
                    <a:lnTo>
                      <a:pt x="95" y="1675"/>
                    </a:lnTo>
                    <a:lnTo>
                      <a:pt x="61" y="1709"/>
                    </a:lnTo>
                    <a:lnTo>
                      <a:pt x="27" y="1750"/>
                    </a:lnTo>
                    <a:lnTo>
                      <a:pt x="7" y="1798"/>
                    </a:lnTo>
                    <a:lnTo>
                      <a:pt x="0" y="1847"/>
                    </a:lnTo>
                    <a:lnTo>
                      <a:pt x="7" y="3274"/>
                    </a:lnTo>
                    <a:lnTo>
                      <a:pt x="7" y="3274"/>
                    </a:lnTo>
                    <a:lnTo>
                      <a:pt x="7" y="3294"/>
                    </a:lnTo>
                    <a:lnTo>
                      <a:pt x="13" y="3315"/>
                    </a:lnTo>
                    <a:lnTo>
                      <a:pt x="20" y="3328"/>
                    </a:lnTo>
                    <a:lnTo>
                      <a:pt x="34" y="3335"/>
                    </a:lnTo>
                    <a:lnTo>
                      <a:pt x="48" y="3342"/>
                    </a:lnTo>
                    <a:lnTo>
                      <a:pt x="61" y="3342"/>
                    </a:lnTo>
                    <a:lnTo>
                      <a:pt x="82" y="3335"/>
                    </a:lnTo>
                    <a:lnTo>
                      <a:pt x="102" y="3328"/>
                    </a:lnTo>
                    <a:lnTo>
                      <a:pt x="939" y="2848"/>
                    </a:lnTo>
                    <a:lnTo>
                      <a:pt x="939" y="2848"/>
                    </a:lnTo>
                    <a:lnTo>
                      <a:pt x="960" y="2834"/>
                    </a:lnTo>
                    <a:lnTo>
                      <a:pt x="980" y="2834"/>
                    </a:lnTo>
                    <a:lnTo>
                      <a:pt x="994" y="2834"/>
                    </a:lnTo>
                    <a:lnTo>
                      <a:pt x="1008" y="2841"/>
                    </a:lnTo>
                    <a:lnTo>
                      <a:pt x="1022" y="2848"/>
                    </a:lnTo>
                    <a:lnTo>
                      <a:pt x="1036" y="2861"/>
                    </a:lnTo>
                    <a:lnTo>
                      <a:pt x="1036" y="2882"/>
                    </a:lnTo>
                    <a:lnTo>
                      <a:pt x="1043" y="2903"/>
                    </a:lnTo>
                    <a:lnTo>
                      <a:pt x="1043" y="2903"/>
                    </a:lnTo>
                    <a:lnTo>
                      <a:pt x="1036" y="2951"/>
                    </a:lnTo>
                    <a:lnTo>
                      <a:pt x="1008" y="2999"/>
                    </a:lnTo>
                    <a:lnTo>
                      <a:pt x="980" y="3040"/>
                    </a:lnTo>
                    <a:lnTo>
                      <a:pt x="939" y="3075"/>
                    </a:lnTo>
                    <a:lnTo>
                      <a:pt x="102" y="3555"/>
                    </a:lnTo>
                    <a:lnTo>
                      <a:pt x="102" y="3555"/>
                    </a:lnTo>
                    <a:lnTo>
                      <a:pt x="68" y="3589"/>
                    </a:lnTo>
                    <a:lnTo>
                      <a:pt x="34" y="3631"/>
                    </a:lnTo>
                    <a:lnTo>
                      <a:pt x="13" y="3678"/>
                    </a:lnTo>
                    <a:lnTo>
                      <a:pt x="7" y="3726"/>
                    </a:lnTo>
                    <a:lnTo>
                      <a:pt x="7" y="5153"/>
                    </a:lnTo>
                    <a:lnTo>
                      <a:pt x="7" y="5153"/>
                    </a:lnTo>
                    <a:lnTo>
                      <a:pt x="13" y="5174"/>
                    </a:lnTo>
                    <a:lnTo>
                      <a:pt x="20" y="5195"/>
                    </a:lnTo>
                    <a:lnTo>
                      <a:pt x="27" y="5209"/>
                    </a:lnTo>
                    <a:lnTo>
                      <a:pt x="41" y="5216"/>
                    </a:lnTo>
                    <a:lnTo>
                      <a:pt x="54" y="5223"/>
                    </a:lnTo>
                    <a:lnTo>
                      <a:pt x="68" y="5223"/>
                    </a:lnTo>
                    <a:lnTo>
                      <a:pt x="88" y="5223"/>
                    </a:lnTo>
                    <a:lnTo>
                      <a:pt x="109" y="5209"/>
                    </a:lnTo>
                    <a:lnTo>
                      <a:pt x="1351" y="4495"/>
                    </a:lnTo>
                    <a:lnTo>
                      <a:pt x="1351" y="4495"/>
                    </a:lnTo>
                    <a:lnTo>
                      <a:pt x="1386" y="4460"/>
                    </a:lnTo>
                    <a:lnTo>
                      <a:pt x="1420" y="4419"/>
                    </a:lnTo>
                    <a:lnTo>
                      <a:pt x="1440" y="4371"/>
                    </a:lnTo>
                    <a:lnTo>
                      <a:pt x="1447" y="4324"/>
                    </a:lnTo>
                    <a:lnTo>
                      <a:pt x="1447" y="3281"/>
                    </a:lnTo>
                    <a:lnTo>
                      <a:pt x="1447" y="3281"/>
                    </a:lnTo>
                    <a:lnTo>
                      <a:pt x="1454" y="3232"/>
                    </a:lnTo>
                    <a:lnTo>
                      <a:pt x="1474" y="3184"/>
                    </a:lnTo>
                    <a:lnTo>
                      <a:pt x="1509" y="3143"/>
                    </a:lnTo>
                    <a:lnTo>
                      <a:pt x="1544" y="3109"/>
                    </a:lnTo>
                    <a:lnTo>
                      <a:pt x="1544" y="3109"/>
                    </a:lnTo>
                    <a:lnTo>
                      <a:pt x="1564" y="3102"/>
                    </a:lnTo>
                    <a:lnTo>
                      <a:pt x="1585" y="3095"/>
                    </a:lnTo>
                    <a:lnTo>
                      <a:pt x="1598" y="3095"/>
                    </a:lnTo>
                    <a:lnTo>
                      <a:pt x="1612" y="3102"/>
                    </a:lnTo>
                    <a:lnTo>
                      <a:pt x="1626" y="3116"/>
                    </a:lnTo>
                    <a:lnTo>
                      <a:pt x="1632" y="3130"/>
                    </a:lnTo>
                    <a:lnTo>
                      <a:pt x="1639" y="3143"/>
                    </a:lnTo>
                    <a:lnTo>
                      <a:pt x="1646" y="3170"/>
                    </a:lnTo>
                    <a:lnTo>
                      <a:pt x="1646" y="4207"/>
                    </a:lnTo>
                    <a:lnTo>
                      <a:pt x="1646" y="4207"/>
                    </a:lnTo>
                    <a:lnTo>
                      <a:pt x="1646" y="4234"/>
                    </a:lnTo>
                    <a:lnTo>
                      <a:pt x="1653" y="4248"/>
                    </a:lnTo>
                    <a:lnTo>
                      <a:pt x="1666" y="4261"/>
                    </a:lnTo>
                    <a:lnTo>
                      <a:pt x="1673" y="4275"/>
                    </a:lnTo>
                    <a:lnTo>
                      <a:pt x="1687" y="4275"/>
                    </a:lnTo>
                    <a:lnTo>
                      <a:pt x="1708" y="4282"/>
                    </a:lnTo>
                    <a:lnTo>
                      <a:pt x="1729" y="4275"/>
                    </a:lnTo>
                    <a:lnTo>
                      <a:pt x="1742" y="4268"/>
                    </a:lnTo>
                    <a:lnTo>
                      <a:pt x="2984" y="3548"/>
                    </a:lnTo>
                    <a:lnTo>
                      <a:pt x="2984" y="3548"/>
                    </a:lnTo>
                    <a:lnTo>
                      <a:pt x="3025" y="3520"/>
                    </a:lnTo>
                    <a:lnTo>
                      <a:pt x="3059" y="3473"/>
                    </a:lnTo>
                    <a:lnTo>
                      <a:pt x="3080" y="3425"/>
                    </a:lnTo>
                    <a:lnTo>
                      <a:pt x="3087" y="3376"/>
                    </a:lnTo>
                    <a:lnTo>
                      <a:pt x="3080" y="1949"/>
                    </a:lnTo>
                    <a:lnTo>
                      <a:pt x="3080" y="1949"/>
                    </a:lnTo>
                    <a:lnTo>
                      <a:pt x="3080" y="1929"/>
                    </a:lnTo>
                    <a:lnTo>
                      <a:pt x="3073" y="1908"/>
                    </a:lnTo>
                    <a:lnTo>
                      <a:pt x="3066" y="1894"/>
                    </a:lnTo>
                    <a:lnTo>
                      <a:pt x="3052" y="1888"/>
                    </a:lnTo>
                    <a:lnTo>
                      <a:pt x="3039" y="1881"/>
                    </a:lnTo>
                    <a:lnTo>
                      <a:pt x="3018" y="1881"/>
                    </a:lnTo>
                    <a:lnTo>
                      <a:pt x="3005" y="1888"/>
                    </a:lnTo>
                    <a:lnTo>
                      <a:pt x="2984" y="1894"/>
                    </a:lnTo>
                    <a:lnTo>
                      <a:pt x="2147" y="2382"/>
                    </a:lnTo>
                    <a:lnTo>
                      <a:pt x="2147" y="2382"/>
                    </a:lnTo>
                    <a:lnTo>
                      <a:pt x="2126" y="2389"/>
                    </a:lnTo>
                    <a:lnTo>
                      <a:pt x="2106" y="2389"/>
                    </a:lnTo>
                    <a:lnTo>
                      <a:pt x="2092" y="2389"/>
                    </a:lnTo>
                    <a:lnTo>
                      <a:pt x="2072" y="2389"/>
                    </a:lnTo>
                    <a:lnTo>
                      <a:pt x="2065" y="2375"/>
                    </a:lnTo>
                    <a:lnTo>
                      <a:pt x="2051" y="2361"/>
                    </a:lnTo>
                    <a:lnTo>
                      <a:pt x="2044" y="2340"/>
                    </a:lnTo>
                    <a:lnTo>
                      <a:pt x="2044" y="2319"/>
                    </a:lnTo>
                    <a:lnTo>
                      <a:pt x="2044" y="2319"/>
                    </a:lnTo>
                    <a:lnTo>
                      <a:pt x="2051" y="2272"/>
                    </a:lnTo>
                    <a:lnTo>
                      <a:pt x="2072" y="2224"/>
                    </a:lnTo>
                    <a:lnTo>
                      <a:pt x="2106" y="2182"/>
                    </a:lnTo>
                    <a:lnTo>
                      <a:pt x="2147" y="2148"/>
                    </a:lnTo>
                    <a:lnTo>
                      <a:pt x="2984" y="1668"/>
                    </a:lnTo>
                    <a:lnTo>
                      <a:pt x="2984" y="1668"/>
                    </a:lnTo>
                    <a:lnTo>
                      <a:pt x="3018" y="1633"/>
                    </a:lnTo>
                    <a:lnTo>
                      <a:pt x="3052" y="1592"/>
                    </a:lnTo>
                    <a:lnTo>
                      <a:pt x="3073" y="1544"/>
                    </a:lnTo>
                    <a:lnTo>
                      <a:pt x="3080" y="1497"/>
                    </a:lnTo>
                    <a:lnTo>
                      <a:pt x="3073" y="69"/>
                    </a:lnTo>
                    <a:lnTo>
                      <a:pt x="3073" y="69"/>
                    </a:lnTo>
                    <a:lnTo>
                      <a:pt x="3073" y="48"/>
                    </a:lnTo>
                    <a:lnTo>
                      <a:pt x="3066" y="28"/>
                    </a:lnTo>
                    <a:lnTo>
                      <a:pt x="3059" y="14"/>
                    </a:lnTo>
                    <a:lnTo>
                      <a:pt x="3046" y="7"/>
                    </a:lnTo>
                    <a:lnTo>
                      <a:pt x="3032" y="0"/>
                    </a:lnTo>
                    <a:lnTo>
                      <a:pt x="3018" y="0"/>
                    </a:lnTo>
                    <a:lnTo>
                      <a:pt x="2998" y="0"/>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dirty="0">
                  <a:ln>
                    <a:noFill/>
                  </a:ln>
                  <a:latin typeface="Arial" pitchFamily="18"/>
                  <a:ea typeface="Arial Unicode MS" pitchFamily="2"/>
                  <a:cs typeface="Arial Unicode MS" pitchFamily="2"/>
                </a:endParaRPr>
              </a:p>
            </p:txBody>
          </p:sp>
          <p:sp>
            <p:nvSpPr>
              <p:cNvPr id="138" name="Freeform 137">
                <a:extLst>
                  <a:ext uri="{FF2B5EF4-FFF2-40B4-BE49-F238E27FC236}">
                    <a16:creationId xmlns:a16="http://schemas.microsoft.com/office/drawing/2014/main" id="{8D409F57-AF45-BE58-6EED-922F35CB3D38}"/>
                  </a:ext>
                </a:extLst>
              </p:cNvPr>
              <p:cNvSpPr/>
              <p:nvPr/>
            </p:nvSpPr>
            <p:spPr>
              <a:xfrm>
                <a:off x="2514046" y="3799201"/>
                <a:ext cx="937933" cy="1586617"/>
              </a:xfrm>
              <a:custGeom>
                <a:avLst/>
                <a:gdLst/>
                <a:ahLst/>
                <a:cxnLst>
                  <a:cxn ang="3cd4">
                    <a:pos x="hc" y="t"/>
                  </a:cxn>
                  <a:cxn ang="cd2">
                    <a:pos x="l" y="vc"/>
                  </a:cxn>
                  <a:cxn ang="cd4">
                    <a:pos x="hc" y="b"/>
                  </a:cxn>
                  <a:cxn ang="0">
                    <a:pos x="r" y="vc"/>
                  </a:cxn>
                </a:cxnLst>
                <a:rect l="l" t="t" r="r" b="b"/>
                <a:pathLst>
                  <a:path w="3088" h="5223">
                    <a:moveTo>
                      <a:pt x="2991" y="1675"/>
                    </a:moveTo>
                    <a:lnTo>
                      <a:pt x="1750" y="961"/>
                    </a:lnTo>
                    <a:lnTo>
                      <a:pt x="1750" y="961"/>
                    </a:lnTo>
                    <a:lnTo>
                      <a:pt x="1729" y="947"/>
                    </a:lnTo>
                    <a:lnTo>
                      <a:pt x="1709" y="947"/>
                    </a:lnTo>
                    <a:lnTo>
                      <a:pt x="1695" y="947"/>
                    </a:lnTo>
                    <a:lnTo>
                      <a:pt x="1681" y="947"/>
                    </a:lnTo>
                    <a:lnTo>
                      <a:pt x="1667" y="961"/>
                    </a:lnTo>
                    <a:lnTo>
                      <a:pt x="1660" y="975"/>
                    </a:lnTo>
                    <a:lnTo>
                      <a:pt x="1653" y="996"/>
                    </a:lnTo>
                    <a:lnTo>
                      <a:pt x="1646" y="1016"/>
                    </a:lnTo>
                    <a:lnTo>
                      <a:pt x="1646" y="2093"/>
                    </a:lnTo>
                    <a:lnTo>
                      <a:pt x="1646" y="2093"/>
                    </a:lnTo>
                    <a:lnTo>
                      <a:pt x="1646" y="2114"/>
                    </a:lnTo>
                    <a:lnTo>
                      <a:pt x="1640" y="2127"/>
                    </a:lnTo>
                    <a:lnTo>
                      <a:pt x="1626" y="2148"/>
                    </a:lnTo>
                    <a:lnTo>
                      <a:pt x="1619" y="2155"/>
                    </a:lnTo>
                    <a:lnTo>
                      <a:pt x="1606" y="2162"/>
                    </a:lnTo>
                    <a:lnTo>
                      <a:pt x="1585" y="2162"/>
                    </a:lnTo>
                    <a:lnTo>
                      <a:pt x="1565" y="2155"/>
                    </a:lnTo>
                    <a:lnTo>
                      <a:pt x="1551" y="2148"/>
                    </a:lnTo>
                    <a:lnTo>
                      <a:pt x="1551" y="2148"/>
                    </a:lnTo>
                    <a:lnTo>
                      <a:pt x="1510" y="2114"/>
                    </a:lnTo>
                    <a:lnTo>
                      <a:pt x="1475" y="2073"/>
                    </a:lnTo>
                    <a:lnTo>
                      <a:pt x="1454" y="2025"/>
                    </a:lnTo>
                    <a:lnTo>
                      <a:pt x="1448" y="1976"/>
                    </a:lnTo>
                    <a:lnTo>
                      <a:pt x="1454" y="899"/>
                    </a:lnTo>
                    <a:lnTo>
                      <a:pt x="1454" y="899"/>
                    </a:lnTo>
                    <a:lnTo>
                      <a:pt x="1441" y="851"/>
                    </a:lnTo>
                    <a:lnTo>
                      <a:pt x="1420" y="804"/>
                    </a:lnTo>
                    <a:lnTo>
                      <a:pt x="1393" y="762"/>
                    </a:lnTo>
                    <a:lnTo>
                      <a:pt x="1352" y="728"/>
                    </a:lnTo>
                    <a:lnTo>
                      <a:pt x="110" y="14"/>
                    </a:lnTo>
                    <a:lnTo>
                      <a:pt x="110" y="14"/>
                    </a:lnTo>
                    <a:lnTo>
                      <a:pt x="89" y="0"/>
                    </a:lnTo>
                    <a:lnTo>
                      <a:pt x="75" y="0"/>
                    </a:lnTo>
                    <a:lnTo>
                      <a:pt x="55" y="0"/>
                    </a:lnTo>
                    <a:lnTo>
                      <a:pt x="41" y="7"/>
                    </a:lnTo>
                    <a:lnTo>
                      <a:pt x="28" y="14"/>
                    </a:lnTo>
                    <a:lnTo>
                      <a:pt x="21" y="28"/>
                    </a:lnTo>
                    <a:lnTo>
                      <a:pt x="14" y="48"/>
                    </a:lnTo>
                    <a:lnTo>
                      <a:pt x="14" y="69"/>
                    </a:lnTo>
                    <a:lnTo>
                      <a:pt x="7" y="1497"/>
                    </a:lnTo>
                    <a:lnTo>
                      <a:pt x="7" y="1497"/>
                    </a:lnTo>
                    <a:lnTo>
                      <a:pt x="14" y="1544"/>
                    </a:lnTo>
                    <a:lnTo>
                      <a:pt x="34" y="1592"/>
                    </a:lnTo>
                    <a:lnTo>
                      <a:pt x="68" y="1633"/>
                    </a:lnTo>
                    <a:lnTo>
                      <a:pt x="110" y="1668"/>
                    </a:lnTo>
                    <a:lnTo>
                      <a:pt x="947" y="2148"/>
                    </a:lnTo>
                    <a:lnTo>
                      <a:pt x="947" y="2148"/>
                    </a:lnTo>
                    <a:lnTo>
                      <a:pt x="981" y="2182"/>
                    </a:lnTo>
                    <a:lnTo>
                      <a:pt x="1016" y="2224"/>
                    </a:lnTo>
                    <a:lnTo>
                      <a:pt x="1036" y="2272"/>
                    </a:lnTo>
                    <a:lnTo>
                      <a:pt x="1043" y="2319"/>
                    </a:lnTo>
                    <a:lnTo>
                      <a:pt x="1043" y="2319"/>
                    </a:lnTo>
                    <a:lnTo>
                      <a:pt x="1043" y="2340"/>
                    </a:lnTo>
                    <a:lnTo>
                      <a:pt x="1036" y="2361"/>
                    </a:lnTo>
                    <a:lnTo>
                      <a:pt x="1030" y="2375"/>
                    </a:lnTo>
                    <a:lnTo>
                      <a:pt x="1016" y="2389"/>
                    </a:lnTo>
                    <a:lnTo>
                      <a:pt x="1002" y="2389"/>
                    </a:lnTo>
                    <a:lnTo>
                      <a:pt x="981" y="2389"/>
                    </a:lnTo>
                    <a:lnTo>
                      <a:pt x="967" y="2389"/>
                    </a:lnTo>
                    <a:lnTo>
                      <a:pt x="947" y="2382"/>
                    </a:lnTo>
                    <a:lnTo>
                      <a:pt x="103" y="1894"/>
                    </a:lnTo>
                    <a:lnTo>
                      <a:pt x="103" y="1894"/>
                    </a:lnTo>
                    <a:lnTo>
                      <a:pt x="89" y="1888"/>
                    </a:lnTo>
                    <a:lnTo>
                      <a:pt x="68" y="1881"/>
                    </a:lnTo>
                    <a:lnTo>
                      <a:pt x="48" y="1881"/>
                    </a:lnTo>
                    <a:lnTo>
                      <a:pt x="34" y="1888"/>
                    </a:lnTo>
                    <a:lnTo>
                      <a:pt x="21" y="1894"/>
                    </a:lnTo>
                    <a:lnTo>
                      <a:pt x="14" y="1908"/>
                    </a:lnTo>
                    <a:lnTo>
                      <a:pt x="7" y="1929"/>
                    </a:lnTo>
                    <a:lnTo>
                      <a:pt x="7" y="1949"/>
                    </a:lnTo>
                    <a:lnTo>
                      <a:pt x="0" y="3376"/>
                    </a:lnTo>
                    <a:lnTo>
                      <a:pt x="0" y="3376"/>
                    </a:lnTo>
                    <a:lnTo>
                      <a:pt x="14" y="3425"/>
                    </a:lnTo>
                    <a:lnTo>
                      <a:pt x="34" y="3473"/>
                    </a:lnTo>
                    <a:lnTo>
                      <a:pt x="62" y="3520"/>
                    </a:lnTo>
                    <a:lnTo>
                      <a:pt x="103" y="3548"/>
                    </a:lnTo>
                    <a:lnTo>
                      <a:pt x="1345" y="4268"/>
                    </a:lnTo>
                    <a:lnTo>
                      <a:pt x="1345" y="4268"/>
                    </a:lnTo>
                    <a:lnTo>
                      <a:pt x="1366" y="4275"/>
                    </a:lnTo>
                    <a:lnTo>
                      <a:pt x="1379" y="4282"/>
                    </a:lnTo>
                    <a:lnTo>
                      <a:pt x="1400" y="4275"/>
                    </a:lnTo>
                    <a:lnTo>
                      <a:pt x="1414" y="4275"/>
                    </a:lnTo>
                    <a:lnTo>
                      <a:pt x="1427" y="4261"/>
                    </a:lnTo>
                    <a:lnTo>
                      <a:pt x="1434" y="4248"/>
                    </a:lnTo>
                    <a:lnTo>
                      <a:pt x="1441" y="4234"/>
                    </a:lnTo>
                    <a:lnTo>
                      <a:pt x="1441" y="4207"/>
                    </a:lnTo>
                    <a:lnTo>
                      <a:pt x="1448" y="3170"/>
                    </a:lnTo>
                    <a:lnTo>
                      <a:pt x="1448" y="3170"/>
                    </a:lnTo>
                    <a:lnTo>
                      <a:pt x="1448" y="3143"/>
                    </a:lnTo>
                    <a:lnTo>
                      <a:pt x="1454" y="3130"/>
                    </a:lnTo>
                    <a:lnTo>
                      <a:pt x="1461" y="3116"/>
                    </a:lnTo>
                    <a:lnTo>
                      <a:pt x="1475" y="3102"/>
                    </a:lnTo>
                    <a:lnTo>
                      <a:pt x="1489" y="3095"/>
                    </a:lnTo>
                    <a:lnTo>
                      <a:pt x="1510" y="3095"/>
                    </a:lnTo>
                    <a:lnTo>
                      <a:pt x="1524" y="3102"/>
                    </a:lnTo>
                    <a:lnTo>
                      <a:pt x="1544" y="3109"/>
                    </a:lnTo>
                    <a:lnTo>
                      <a:pt x="1544" y="3109"/>
                    </a:lnTo>
                    <a:lnTo>
                      <a:pt x="1585" y="3143"/>
                    </a:lnTo>
                    <a:lnTo>
                      <a:pt x="1612" y="3184"/>
                    </a:lnTo>
                    <a:lnTo>
                      <a:pt x="1633" y="3232"/>
                    </a:lnTo>
                    <a:lnTo>
                      <a:pt x="1640" y="3281"/>
                    </a:lnTo>
                    <a:lnTo>
                      <a:pt x="1640" y="4324"/>
                    </a:lnTo>
                    <a:lnTo>
                      <a:pt x="1640" y="4324"/>
                    </a:lnTo>
                    <a:lnTo>
                      <a:pt x="1646" y="4371"/>
                    </a:lnTo>
                    <a:lnTo>
                      <a:pt x="1667" y="4419"/>
                    </a:lnTo>
                    <a:lnTo>
                      <a:pt x="1702" y="4460"/>
                    </a:lnTo>
                    <a:lnTo>
                      <a:pt x="1736" y="4495"/>
                    </a:lnTo>
                    <a:lnTo>
                      <a:pt x="2978" y="5209"/>
                    </a:lnTo>
                    <a:lnTo>
                      <a:pt x="2978" y="5209"/>
                    </a:lnTo>
                    <a:lnTo>
                      <a:pt x="2998" y="5223"/>
                    </a:lnTo>
                    <a:lnTo>
                      <a:pt x="3019" y="5223"/>
                    </a:lnTo>
                    <a:lnTo>
                      <a:pt x="3032" y="5223"/>
                    </a:lnTo>
                    <a:lnTo>
                      <a:pt x="3053" y="5216"/>
                    </a:lnTo>
                    <a:lnTo>
                      <a:pt x="3060" y="5209"/>
                    </a:lnTo>
                    <a:lnTo>
                      <a:pt x="3074" y="5195"/>
                    </a:lnTo>
                    <a:lnTo>
                      <a:pt x="3081" y="5174"/>
                    </a:lnTo>
                    <a:lnTo>
                      <a:pt x="3081" y="5153"/>
                    </a:lnTo>
                    <a:lnTo>
                      <a:pt x="3081" y="3726"/>
                    </a:lnTo>
                    <a:lnTo>
                      <a:pt x="3081" y="3726"/>
                    </a:lnTo>
                    <a:lnTo>
                      <a:pt x="3074" y="3678"/>
                    </a:lnTo>
                    <a:lnTo>
                      <a:pt x="3053" y="3631"/>
                    </a:lnTo>
                    <a:lnTo>
                      <a:pt x="3026" y="3589"/>
                    </a:lnTo>
                    <a:lnTo>
                      <a:pt x="2985" y="3555"/>
                    </a:lnTo>
                    <a:lnTo>
                      <a:pt x="2147" y="3075"/>
                    </a:lnTo>
                    <a:lnTo>
                      <a:pt x="2147" y="3075"/>
                    </a:lnTo>
                    <a:lnTo>
                      <a:pt x="2107" y="3040"/>
                    </a:lnTo>
                    <a:lnTo>
                      <a:pt x="2079" y="2999"/>
                    </a:lnTo>
                    <a:lnTo>
                      <a:pt x="2059" y="2951"/>
                    </a:lnTo>
                    <a:lnTo>
                      <a:pt x="2052" y="2903"/>
                    </a:lnTo>
                    <a:lnTo>
                      <a:pt x="2052" y="2903"/>
                    </a:lnTo>
                    <a:lnTo>
                      <a:pt x="2052" y="2882"/>
                    </a:lnTo>
                    <a:lnTo>
                      <a:pt x="2059" y="2861"/>
                    </a:lnTo>
                    <a:lnTo>
                      <a:pt x="2066" y="2848"/>
                    </a:lnTo>
                    <a:lnTo>
                      <a:pt x="2079" y="2841"/>
                    </a:lnTo>
                    <a:lnTo>
                      <a:pt x="2093" y="2834"/>
                    </a:lnTo>
                    <a:lnTo>
                      <a:pt x="2107" y="2834"/>
                    </a:lnTo>
                    <a:lnTo>
                      <a:pt x="2127" y="2834"/>
                    </a:lnTo>
                    <a:lnTo>
                      <a:pt x="2147" y="2848"/>
                    </a:lnTo>
                    <a:lnTo>
                      <a:pt x="2985" y="3328"/>
                    </a:lnTo>
                    <a:lnTo>
                      <a:pt x="2985" y="3328"/>
                    </a:lnTo>
                    <a:lnTo>
                      <a:pt x="3005" y="3335"/>
                    </a:lnTo>
                    <a:lnTo>
                      <a:pt x="3026" y="3342"/>
                    </a:lnTo>
                    <a:lnTo>
                      <a:pt x="3039" y="3342"/>
                    </a:lnTo>
                    <a:lnTo>
                      <a:pt x="3053" y="3335"/>
                    </a:lnTo>
                    <a:lnTo>
                      <a:pt x="3067" y="3328"/>
                    </a:lnTo>
                    <a:lnTo>
                      <a:pt x="3081" y="3315"/>
                    </a:lnTo>
                    <a:lnTo>
                      <a:pt x="3081" y="3294"/>
                    </a:lnTo>
                    <a:lnTo>
                      <a:pt x="3088" y="3274"/>
                    </a:lnTo>
                    <a:lnTo>
                      <a:pt x="3088" y="1847"/>
                    </a:lnTo>
                    <a:lnTo>
                      <a:pt x="3088" y="1847"/>
                    </a:lnTo>
                    <a:lnTo>
                      <a:pt x="3081" y="1798"/>
                    </a:lnTo>
                    <a:lnTo>
                      <a:pt x="3060" y="1750"/>
                    </a:lnTo>
                    <a:lnTo>
                      <a:pt x="3026" y="1709"/>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dirty="0">
                  <a:ln>
                    <a:noFill/>
                  </a:ln>
                  <a:latin typeface="Arial" pitchFamily="18"/>
                  <a:ea typeface="Arial Unicode MS" pitchFamily="2"/>
                  <a:cs typeface="Arial Unicode MS" pitchFamily="2"/>
                </a:endParaRPr>
              </a:p>
            </p:txBody>
          </p:sp>
          <p:sp>
            <p:nvSpPr>
              <p:cNvPr id="139" name="Freeform 138">
                <a:extLst>
                  <a:ext uri="{FF2B5EF4-FFF2-40B4-BE49-F238E27FC236}">
                    <a16:creationId xmlns:a16="http://schemas.microsoft.com/office/drawing/2014/main" id="{1B36455B-00C7-AF77-1375-A2400B167747}"/>
                  </a:ext>
                </a:extLst>
              </p:cNvPr>
              <p:cNvSpPr/>
              <p:nvPr/>
            </p:nvSpPr>
            <p:spPr>
              <a:xfrm>
                <a:off x="1563655" y="4935234"/>
                <a:ext cx="1827557" cy="1060985"/>
              </a:xfrm>
              <a:custGeom>
                <a:avLst/>
                <a:gdLst/>
                <a:ahLst/>
                <a:cxnLst>
                  <a:cxn ang="3cd4">
                    <a:pos x="hc" y="t"/>
                  </a:cxn>
                  <a:cxn ang="cd2">
                    <a:pos x="l" y="vc"/>
                  </a:cxn>
                  <a:cxn ang="cd4">
                    <a:pos x="hc" y="b"/>
                  </a:cxn>
                  <a:cxn ang="0">
                    <a:pos x="r" y="vc"/>
                  </a:cxn>
                </a:cxnLst>
                <a:rect l="l" t="t" r="r" b="b"/>
                <a:pathLst>
                  <a:path w="6016" h="3493">
                    <a:moveTo>
                      <a:pt x="5975" y="1688"/>
                    </a:moveTo>
                    <a:lnTo>
                      <a:pt x="4734" y="975"/>
                    </a:lnTo>
                    <a:lnTo>
                      <a:pt x="4734" y="975"/>
                    </a:lnTo>
                    <a:lnTo>
                      <a:pt x="4693" y="954"/>
                    </a:lnTo>
                    <a:lnTo>
                      <a:pt x="4638" y="947"/>
                    </a:lnTo>
                    <a:lnTo>
                      <a:pt x="4582" y="954"/>
                    </a:lnTo>
                    <a:lnTo>
                      <a:pt x="4542" y="975"/>
                    </a:lnTo>
                    <a:lnTo>
                      <a:pt x="3609" y="1517"/>
                    </a:lnTo>
                    <a:lnTo>
                      <a:pt x="3609" y="1517"/>
                    </a:lnTo>
                    <a:lnTo>
                      <a:pt x="3560" y="1530"/>
                    </a:lnTo>
                    <a:lnTo>
                      <a:pt x="3505" y="1537"/>
                    </a:lnTo>
                    <a:lnTo>
                      <a:pt x="3458" y="1530"/>
                    </a:lnTo>
                    <a:lnTo>
                      <a:pt x="3409" y="1517"/>
                    </a:lnTo>
                    <a:lnTo>
                      <a:pt x="3409" y="1517"/>
                    </a:lnTo>
                    <a:lnTo>
                      <a:pt x="3388" y="1503"/>
                    </a:lnTo>
                    <a:lnTo>
                      <a:pt x="3382" y="1489"/>
                    </a:lnTo>
                    <a:lnTo>
                      <a:pt x="3368" y="1469"/>
                    </a:lnTo>
                    <a:lnTo>
                      <a:pt x="3368" y="1455"/>
                    </a:lnTo>
                    <a:lnTo>
                      <a:pt x="3368" y="1441"/>
                    </a:lnTo>
                    <a:lnTo>
                      <a:pt x="3382" y="1427"/>
                    </a:lnTo>
                    <a:lnTo>
                      <a:pt x="3388" y="1413"/>
                    </a:lnTo>
                    <a:lnTo>
                      <a:pt x="3409" y="1400"/>
                    </a:lnTo>
                    <a:lnTo>
                      <a:pt x="4343" y="858"/>
                    </a:lnTo>
                    <a:lnTo>
                      <a:pt x="4343" y="858"/>
                    </a:lnTo>
                    <a:lnTo>
                      <a:pt x="4356" y="844"/>
                    </a:lnTo>
                    <a:lnTo>
                      <a:pt x="4370" y="830"/>
                    </a:lnTo>
                    <a:lnTo>
                      <a:pt x="4377" y="817"/>
                    </a:lnTo>
                    <a:lnTo>
                      <a:pt x="4384" y="803"/>
                    </a:lnTo>
                    <a:lnTo>
                      <a:pt x="4377" y="783"/>
                    </a:lnTo>
                    <a:lnTo>
                      <a:pt x="4370" y="769"/>
                    </a:lnTo>
                    <a:lnTo>
                      <a:pt x="4356" y="755"/>
                    </a:lnTo>
                    <a:lnTo>
                      <a:pt x="4343" y="741"/>
                    </a:lnTo>
                    <a:lnTo>
                      <a:pt x="3101" y="27"/>
                    </a:lnTo>
                    <a:lnTo>
                      <a:pt x="3101" y="27"/>
                    </a:lnTo>
                    <a:lnTo>
                      <a:pt x="3052" y="7"/>
                    </a:lnTo>
                    <a:lnTo>
                      <a:pt x="2998" y="0"/>
                    </a:lnTo>
                    <a:lnTo>
                      <a:pt x="2950" y="7"/>
                    </a:lnTo>
                    <a:lnTo>
                      <a:pt x="2902" y="27"/>
                    </a:lnTo>
                    <a:lnTo>
                      <a:pt x="1667" y="741"/>
                    </a:lnTo>
                    <a:lnTo>
                      <a:pt x="1667" y="741"/>
                    </a:lnTo>
                    <a:lnTo>
                      <a:pt x="1646" y="755"/>
                    </a:lnTo>
                    <a:lnTo>
                      <a:pt x="1639" y="769"/>
                    </a:lnTo>
                    <a:lnTo>
                      <a:pt x="1625" y="783"/>
                    </a:lnTo>
                    <a:lnTo>
                      <a:pt x="1625" y="803"/>
                    </a:lnTo>
                    <a:lnTo>
                      <a:pt x="1625" y="817"/>
                    </a:lnTo>
                    <a:lnTo>
                      <a:pt x="1639" y="830"/>
                    </a:lnTo>
                    <a:lnTo>
                      <a:pt x="1646" y="844"/>
                    </a:lnTo>
                    <a:lnTo>
                      <a:pt x="1667" y="858"/>
                    </a:lnTo>
                    <a:lnTo>
                      <a:pt x="2504" y="1345"/>
                    </a:lnTo>
                    <a:lnTo>
                      <a:pt x="2504" y="1345"/>
                    </a:lnTo>
                    <a:lnTo>
                      <a:pt x="2524" y="1352"/>
                    </a:lnTo>
                    <a:lnTo>
                      <a:pt x="2538" y="1366"/>
                    </a:lnTo>
                    <a:lnTo>
                      <a:pt x="2545" y="1386"/>
                    </a:lnTo>
                    <a:lnTo>
                      <a:pt x="2545" y="1400"/>
                    </a:lnTo>
                    <a:lnTo>
                      <a:pt x="2545" y="1413"/>
                    </a:lnTo>
                    <a:lnTo>
                      <a:pt x="2538" y="1427"/>
                    </a:lnTo>
                    <a:lnTo>
                      <a:pt x="2524" y="1441"/>
                    </a:lnTo>
                    <a:lnTo>
                      <a:pt x="2504" y="1455"/>
                    </a:lnTo>
                    <a:lnTo>
                      <a:pt x="2504" y="1455"/>
                    </a:lnTo>
                    <a:lnTo>
                      <a:pt x="2463" y="1476"/>
                    </a:lnTo>
                    <a:lnTo>
                      <a:pt x="2408" y="1483"/>
                    </a:lnTo>
                    <a:lnTo>
                      <a:pt x="2352" y="1476"/>
                    </a:lnTo>
                    <a:lnTo>
                      <a:pt x="2311" y="1455"/>
                    </a:lnTo>
                    <a:lnTo>
                      <a:pt x="1467" y="975"/>
                    </a:lnTo>
                    <a:lnTo>
                      <a:pt x="1467" y="975"/>
                    </a:lnTo>
                    <a:lnTo>
                      <a:pt x="1427" y="954"/>
                    </a:lnTo>
                    <a:lnTo>
                      <a:pt x="1372" y="947"/>
                    </a:lnTo>
                    <a:lnTo>
                      <a:pt x="1317" y="954"/>
                    </a:lnTo>
                    <a:lnTo>
                      <a:pt x="1275" y="975"/>
                    </a:lnTo>
                    <a:lnTo>
                      <a:pt x="41" y="1688"/>
                    </a:lnTo>
                    <a:lnTo>
                      <a:pt x="41" y="1688"/>
                    </a:lnTo>
                    <a:lnTo>
                      <a:pt x="20" y="1702"/>
                    </a:lnTo>
                    <a:lnTo>
                      <a:pt x="6" y="1715"/>
                    </a:lnTo>
                    <a:lnTo>
                      <a:pt x="0" y="1729"/>
                    </a:lnTo>
                    <a:lnTo>
                      <a:pt x="0" y="1750"/>
                    </a:lnTo>
                    <a:lnTo>
                      <a:pt x="0" y="1763"/>
                    </a:lnTo>
                    <a:lnTo>
                      <a:pt x="13" y="1777"/>
                    </a:lnTo>
                    <a:lnTo>
                      <a:pt x="20" y="1791"/>
                    </a:lnTo>
                    <a:lnTo>
                      <a:pt x="41" y="1805"/>
                    </a:lnTo>
                    <a:lnTo>
                      <a:pt x="1282" y="2519"/>
                    </a:lnTo>
                    <a:lnTo>
                      <a:pt x="1282" y="2519"/>
                    </a:lnTo>
                    <a:lnTo>
                      <a:pt x="1331" y="2539"/>
                    </a:lnTo>
                    <a:lnTo>
                      <a:pt x="1379" y="2546"/>
                    </a:lnTo>
                    <a:lnTo>
                      <a:pt x="1433" y="2539"/>
                    </a:lnTo>
                    <a:lnTo>
                      <a:pt x="1481" y="2519"/>
                    </a:lnTo>
                    <a:lnTo>
                      <a:pt x="2380" y="1997"/>
                    </a:lnTo>
                    <a:lnTo>
                      <a:pt x="2380" y="1997"/>
                    </a:lnTo>
                    <a:lnTo>
                      <a:pt x="2428" y="1976"/>
                    </a:lnTo>
                    <a:lnTo>
                      <a:pt x="2476" y="1976"/>
                    </a:lnTo>
                    <a:lnTo>
                      <a:pt x="2531" y="1976"/>
                    </a:lnTo>
                    <a:lnTo>
                      <a:pt x="2580" y="1997"/>
                    </a:lnTo>
                    <a:lnTo>
                      <a:pt x="2580" y="1997"/>
                    </a:lnTo>
                    <a:lnTo>
                      <a:pt x="2593" y="2011"/>
                    </a:lnTo>
                    <a:lnTo>
                      <a:pt x="2607" y="2025"/>
                    </a:lnTo>
                    <a:lnTo>
                      <a:pt x="2614" y="2038"/>
                    </a:lnTo>
                    <a:lnTo>
                      <a:pt x="2620" y="2052"/>
                    </a:lnTo>
                    <a:lnTo>
                      <a:pt x="2614" y="2072"/>
                    </a:lnTo>
                    <a:lnTo>
                      <a:pt x="2607" y="2086"/>
                    </a:lnTo>
                    <a:lnTo>
                      <a:pt x="2593" y="2100"/>
                    </a:lnTo>
                    <a:lnTo>
                      <a:pt x="2580" y="2113"/>
                    </a:lnTo>
                    <a:lnTo>
                      <a:pt x="1680" y="2635"/>
                    </a:lnTo>
                    <a:lnTo>
                      <a:pt x="1680" y="2635"/>
                    </a:lnTo>
                    <a:lnTo>
                      <a:pt x="1660" y="2648"/>
                    </a:lnTo>
                    <a:lnTo>
                      <a:pt x="1646" y="2662"/>
                    </a:lnTo>
                    <a:lnTo>
                      <a:pt x="1639" y="2676"/>
                    </a:lnTo>
                    <a:lnTo>
                      <a:pt x="1639" y="2690"/>
                    </a:lnTo>
                    <a:lnTo>
                      <a:pt x="1639" y="2711"/>
                    </a:lnTo>
                    <a:lnTo>
                      <a:pt x="1646" y="2724"/>
                    </a:lnTo>
                    <a:lnTo>
                      <a:pt x="1660" y="2738"/>
                    </a:lnTo>
                    <a:lnTo>
                      <a:pt x="1680" y="2752"/>
                    </a:lnTo>
                    <a:lnTo>
                      <a:pt x="2923" y="3465"/>
                    </a:lnTo>
                    <a:lnTo>
                      <a:pt x="2923" y="3465"/>
                    </a:lnTo>
                    <a:lnTo>
                      <a:pt x="2964" y="3486"/>
                    </a:lnTo>
                    <a:lnTo>
                      <a:pt x="3018" y="3493"/>
                    </a:lnTo>
                    <a:lnTo>
                      <a:pt x="3073" y="3486"/>
                    </a:lnTo>
                    <a:lnTo>
                      <a:pt x="3115" y="3465"/>
                    </a:lnTo>
                    <a:lnTo>
                      <a:pt x="4350" y="2752"/>
                    </a:lnTo>
                    <a:lnTo>
                      <a:pt x="4350" y="2752"/>
                    </a:lnTo>
                    <a:lnTo>
                      <a:pt x="4370" y="2738"/>
                    </a:lnTo>
                    <a:lnTo>
                      <a:pt x="4384" y="2724"/>
                    </a:lnTo>
                    <a:lnTo>
                      <a:pt x="4390" y="2711"/>
                    </a:lnTo>
                    <a:lnTo>
                      <a:pt x="4390" y="2690"/>
                    </a:lnTo>
                    <a:lnTo>
                      <a:pt x="4390" y="2676"/>
                    </a:lnTo>
                    <a:lnTo>
                      <a:pt x="4384" y="2662"/>
                    </a:lnTo>
                    <a:lnTo>
                      <a:pt x="4370" y="2648"/>
                    </a:lnTo>
                    <a:lnTo>
                      <a:pt x="4350" y="2635"/>
                    </a:lnTo>
                    <a:lnTo>
                      <a:pt x="3512" y="2148"/>
                    </a:lnTo>
                    <a:lnTo>
                      <a:pt x="3512" y="2148"/>
                    </a:lnTo>
                    <a:lnTo>
                      <a:pt x="3492" y="2141"/>
                    </a:lnTo>
                    <a:lnTo>
                      <a:pt x="3478" y="2127"/>
                    </a:lnTo>
                    <a:lnTo>
                      <a:pt x="3471" y="2106"/>
                    </a:lnTo>
                    <a:lnTo>
                      <a:pt x="3471" y="2093"/>
                    </a:lnTo>
                    <a:lnTo>
                      <a:pt x="3471" y="2079"/>
                    </a:lnTo>
                    <a:lnTo>
                      <a:pt x="3478" y="2065"/>
                    </a:lnTo>
                    <a:lnTo>
                      <a:pt x="3492" y="2052"/>
                    </a:lnTo>
                    <a:lnTo>
                      <a:pt x="3512" y="2038"/>
                    </a:lnTo>
                    <a:lnTo>
                      <a:pt x="3512" y="2038"/>
                    </a:lnTo>
                    <a:lnTo>
                      <a:pt x="3560" y="2018"/>
                    </a:lnTo>
                    <a:lnTo>
                      <a:pt x="3609" y="2011"/>
                    </a:lnTo>
                    <a:lnTo>
                      <a:pt x="3663" y="2018"/>
                    </a:lnTo>
                    <a:lnTo>
                      <a:pt x="3711" y="2038"/>
                    </a:lnTo>
                    <a:lnTo>
                      <a:pt x="4548" y="2519"/>
                    </a:lnTo>
                    <a:lnTo>
                      <a:pt x="4548" y="2519"/>
                    </a:lnTo>
                    <a:lnTo>
                      <a:pt x="4596" y="2539"/>
                    </a:lnTo>
                    <a:lnTo>
                      <a:pt x="4645" y="2546"/>
                    </a:lnTo>
                    <a:lnTo>
                      <a:pt x="4699" y="2539"/>
                    </a:lnTo>
                    <a:lnTo>
                      <a:pt x="4747" y="2519"/>
                    </a:lnTo>
                    <a:lnTo>
                      <a:pt x="5975" y="1805"/>
                    </a:lnTo>
                    <a:lnTo>
                      <a:pt x="5975" y="1805"/>
                    </a:lnTo>
                    <a:lnTo>
                      <a:pt x="5996" y="1791"/>
                    </a:lnTo>
                    <a:lnTo>
                      <a:pt x="6009" y="1777"/>
                    </a:lnTo>
                    <a:lnTo>
                      <a:pt x="6016" y="1763"/>
                    </a:lnTo>
                    <a:lnTo>
                      <a:pt x="6016" y="1750"/>
                    </a:lnTo>
                    <a:lnTo>
                      <a:pt x="6016" y="1729"/>
                    </a:lnTo>
                    <a:lnTo>
                      <a:pt x="6009" y="1715"/>
                    </a:lnTo>
                    <a:lnTo>
                      <a:pt x="5996" y="1702"/>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dirty="0">
                  <a:ln>
                    <a:noFill/>
                  </a:ln>
                  <a:latin typeface="Arial" pitchFamily="18"/>
                  <a:ea typeface="Arial Unicode MS" pitchFamily="2"/>
                  <a:cs typeface="Arial Unicode MS" pitchFamily="2"/>
                </a:endParaRPr>
              </a:p>
            </p:txBody>
          </p:sp>
        </p:grpSp>
      </p:grpSp>
      <p:grpSp>
        <p:nvGrpSpPr>
          <p:cNvPr id="144" name="Group 143">
            <a:extLst>
              <a:ext uri="{FF2B5EF4-FFF2-40B4-BE49-F238E27FC236}">
                <a16:creationId xmlns:a16="http://schemas.microsoft.com/office/drawing/2014/main" id="{181B00CB-8915-9D18-A942-9BBEBB5E1355}"/>
              </a:ext>
            </a:extLst>
          </p:cNvPr>
          <p:cNvGrpSpPr/>
          <p:nvPr userDrawn="1"/>
        </p:nvGrpSpPr>
        <p:grpSpPr>
          <a:xfrm>
            <a:off x="6597086" y="2671684"/>
            <a:ext cx="3035751" cy="4085166"/>
            <a:chOff x="453600" y="1975769"/>
            <a:chExt cx="3035751" cy="4085166"/>
          </a:xfrm>
        </p:grpSpPr>
        <p:grpSp>
          <p:nvGrpSpPr>
            <p:cNvPr id="145" name="Group 144">
              <a:extLst>
                <a:ext uri="{FF2B5EF4-FFF2-40B4-BE49-F238E27FC236}">
                  <a16:creationId xmlns:a16="http://schemas.microsoft.com/office/drawing/2014/main" id="{A97050DC-3032-47CD-BEA3-B8E3EEA36700}"/>
                </a:ext>
              </a:extLst>
            </p:cNvPr>
            <p:cNvGrpSpPr/>
            <p:nvPr userDrawn="1"/>
          </p:nvGrpSpPr>
          <p:grpSpPr>
            <a:xfrm>
              <a:off x="453600" y="1975769"/>
              <a:ext cx="2023834" cy="2338604"/>
              <a:chOff x="453600" y="1975769"/>
              <a:chExt cx="2023834" cy="2338604"/>
            </a:xfrm>
          </p:grpSpPr>
          <p:sp>
            <p:nvSpPr>
              <p:cNvPr id="151" name="Freeform 150">
                <a:extLst>
                  <a:ext uri="{FF2B5EF4-FFF2-40B4-BE49-F238E27FC236}">
                    <a16:creationId xmlns:a16="http://schemas.microsoft.com/office/drawing/2014/main" id="{2735D1BC-6F0F-C5CF-4171-0069A21647A5}"/>
                  </a:ext>
                </a:extLst>
              </p:cNvPr>
              <p:cNvSpPr/>
              <p:nvPr/>
            </p:nvSpPr>
            <p:spPr>
              <a:xfrm>
                <a:off x="453600" y="1975769"/>
                <a:ext cx="2023834" cy="2338604"/>
              </a:xfrm>
              <a:custGeom>
                <a:avLst/>
                <a:gdLst/>
                <a:ahLst/>
                <a:cxnLst>
                  <a:cxn ang="3cd4">
                    <a:pos x="hc" y="t"/>
                  </a:cxn>
                  <a:cxn ang="cd2">
                    <a:pos x="l" y="vc"/>
                  </a:cxn>
                  <a:cxn ang="cd4">
                    <a:pos x="hc" y="b"/>
                  </a:cxn>
                  <a:cxn ang="0">
                    <a:pos x="r" y="vc"/>
                  </a:cxn>
                </a:cxnLst>
                <a:rect l="l" t="t" r="r" b="b"/>
                <a:pathLst>
                  <a:path w="6662" h="7698">
                    <a:moveTo>
                      <a:pt x="3334" y="0"/>
                    </a:moveTo>
                    <a:lnTo>
                      <a:pt x="0" y="1928"/>
                    </a:lnTo>
                    <a:lnTo>
                      <a:pt x="0" y="5777"/>
                    </a:lnTo>
                    <a:lnTo>
                      <a:pt x="3334" y="7698"/>
                    </a:lnTo>
                    <a:lnTo>
                      <a:pt x="6662" y="5777"/>
                    </a:lnTo>
                    <a:lnTo>
                      <a:pt x="6662" y="1928"/>
                    </a:ln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dirty="0">
                  <a:ln>
                    <a:noFill/>
                  </a:ln>
                  <a:latin typeface="Arial" pitchFamily="18"/>
                  <a:ea typeface="Arial Unicode MS" pitchFamily="2"/>
                  <a:cs typeface="Arial Unicode MS" pitchFamily="2"/>
                </a:endParaRPr>
              </a:p>
            </p:txBody>
          </p:sp>
          <p:sp>
            <p:nvSpPr>
              <p:cNvPr id="152" name="Freeform 151">
                <a:extLst>
                  <a:ext uri="{FF2B5EF4-FFF2-40B4-BE49-F238E27FC236}">
                    <a16:creationId xmlns:a16="http://schemas.microsoft.com/office/drawing/2014/main" id="{107F18B1-4D4E-45CB-D9AF-3B03DB9F4EF3}"/>
                  </a:ext>
                </a:extLst>
              </p:cNvPr>
              <p:cNvSpPr/>
              <p:nvPr/>
            </p:nvSpPr>
            <p:spPr>
              <a:xfrm>
                <a:off x="491275" y="2052639"/>
                <a:ext cx="937630" cy="1586617"/>
              </a:xfrm>
              <a:custGeom>
                <a:avLst/>
                <a:gdLst/>
                <a:ahLst/>
                <a:cxnLst>
                  <a:cxn ang="3cd4">
                    <a:pos x="hc" y="t"/>
                  </a:cxn>
                  <a:cxn ang="cd2">
                    <a:pos x="l" y="vc"/>
                  </a:cxn>
                  <a:cxn ang="cd4">
                    <a:pos x="hc" y="b"/>
                  </a:cxn>
                  <a:cxn ang="0">
                    <a:pos x="r" y="vc"/>
                  </a:cxn>
                </a:cxnLst>
                <a:rect l="l" t="t" r="r" b="b"/>
                <a:pathLst>
                  <a:path w="3087" h="5223">
                    <a:moveTo>
                      <a:pt x="2977" y="14"/>
                    </a:moveTo>
                    <a:lnTo>
                      <a:pt x="1736" y="728"/>
                    </a:lnTo>
                    <a:lnTo>
                      <a:pt x="1736" y="728"/>
                    </a:lnTo>
                    <a:lnTo>
                      <a:pt x="1694" y="762"/>
                    </a:lnTo>
                    <a:lnTo>
                      <a:pt x="1666" y="804"/>
                    </a:lnTo>
                    <a:lnTo>
                      <a:pt x="1646" y="851"/>
                    </a:lnTo>
                    <a:lnTo>
                      <a:pt x="1639" y="899"/>
                    </a:lnTo>
                    <a:lnTo>
                      <a:pt x="1639" y="1976"/>
                    </a:lnTo>
                    <a:lnTo>
                      <a:pt x="1639" y="1976"/>
                    </a:lnTo>
                    <a:lnTo>
                      <a:pt x="1632" y="2025"/>
                    </a:lnTo>
                    <a:lnTo>
                      <a:pt x="1612" y="2073"/>
                    </a:lnTo>
                    <a:lnTo>
                      <a:pt x="1578" y="2114"/>
                    </a:lnTo>
                    <a:lnTo>
                      <a:pt x="1544" y="2148"/>
                    </a:lnTo>
                    <a:lnTo>
                      <a:pt x="1544" y="2148"/>
                    </a:lnTo>
                    <a:lnTo>
                      <a:pt x="1523" y="2155"/>
                    </a:lnTo>
                    <a:lnTo>
                      <a:pt x="1502" y="2162"/>
                    </a:lnTo>
                    <a:lnTo>
                      <a:pt x="1488" y="2162"/>
                    </a:lnTo>
                    <a:lnTo>
                      <a:pt x="1474" y="2155"/>
                    </a:lnTo>
                    <a:lnTo>
                      <a:pt x="1461" y="2148"/>
                    </a:lnTo>
                    <a:lnTo>
                      <a:pt x="1447" y="2127"/>
                    </a:lnTo>
                    <a:lnTo>
                      <a:pt x="1447" y="2114"/>
                    </a:lnTo>
                    <a:lnTo>
                      <a:pt x="1440" y="2093"/>
                    </a:lnTo>
                    <a:lnTo>
                      <a:pt x="1440" y="1016"/>
                    </a:lnTo>
                    <a:lnTo>
                      <a:pt x="1440" y="1016"/>
                    </a:lnTo>
                    <a:lnTo>
                      <a:pt x="1440" y="996"/>
                    </a:lnTo>
                    <a:lnTo>
                      <a:pt x="1434" y="975"/>
                    </a:lnTo>
                    <a:lnTo>
                      <a:pt x="1420" y="961"/>
                    </a:lnTo>
                    <a:lnTo>
                      <a:pt x="1413" y="947"/>
                    </a:lnTo>
                    <a:lnTo>
                      <a:pt x="1393" y="947"/>
                    </a:lnTo>
                    <a:lnTo>
                      <a:pt x="1379" y="947"/>
                    </a:lnTo>
                    <a:lnTo>
                      <a:pt x="1358" y="947"/>
                    </a:lnTo>
                    <a:lnTo>
                      <a:pt x="1337" y="961"/>
                    </a:lnTo>
                    <a:lnTo>
                      <a:pt x="95" y="1675"/>
                    </a:lnTo>
                    <a:lnTo>
                      <a:pt x="95" y="1675"/>
                    </a:lnTo>
                    <a:lnTo>
                      <a:pt x="61" y="1709"/>
                    </a:lnTo>
                    <a:lnTo>
                      <a:pt x="27" y="1750"/>
                    </a:lnTo>
                    <a:lnTo>
                      <a:pt x="7" y="1798"/>
                    </a:lnTo>
                    <a:lnTo>
                      <a:pt x="0" y="1847"/>
                    </a:lnTo>
                    <a:lnTo>
                      <a:pt x="7" y="3274"/>
                    </a:lnTo>
                    <a:lnTo>
                      <a:pt x="7" y="3274"/>
                    </a:lnTo>
                    <a:lnTo>
                      <a:pt x="7" y="3294"/>
                    </a:lnTo>
                    <a:lnTo>
                      <a:pt x="13" y="3315"/>
                    </a:lnTo>
                    <a:lnTo>
                      <a:pt x="20" y="3328"/>
                    </a:lnTo>
                    <a:lnTo>
                      <a:pt x="34" y="3335"/>
                    </a:lnTo>
                    <a:lnTo>
                      <a:pt x="48" y="3342"/>
                    </a:lnTo>
                    <a:lnTo>
                      <a:pt x="61" y="3342"/>
                    </a:lnTo>
                    <a:lnTo>
                      <a:pt x="82" y="3335"/>
                    </a:lnTo>
                    <a:lnTo>
                      <a:pt x="102" y="3328"/>
                    </a:lnTo>
                    <a:lnTo>
                      <a:pt x="939" y="2848"/>
                    </a:lnTo>
                    <a:lnTo>
                      <a:pt x="939" y="2848"/>
                    </a:lnTo>
                    <a:lnTo>
                      <a:pt x="960" y="2834"/>
                    </a:lnTo>
                    <a:lnTo>
                      <a:pt x="980" y="2834"/>
                    </a:lnTo>
                    <a:lnTo>
                      <a:pt x="994" y="2834"/>
                    </a:lnTo>
                    <a:lnTo>
                      <a:pt x="1008" y="2841"/>
                    </a:lnTo>
                    <a:lnTo>
                      <a:pt x="1022" y="2848"/>
                    </a:lnTo>
                    <a:lnTo>
                      <a:pt x="1036" y="2861"/>
                    </a:lnTo>
                    <a:lnTo>
                      <a:pt x="1036" y="2882"/>
                    </a:lnTo>
                    <a:lnTo>
                      <a:pt x="1043" y="2903"/>
                    </a:lnTo>
                    <a:lnTo>
                      <a:pt x="1043" y="2903"/>
                    </a:lnTo>
                    <a:lnTo>
                      <a:pt x="1036" y="2951"/>
                    </a:lnTo>
                    <a:lnTo>
                      <a:pt x="1008" y="2999"/>
                    </a:lnTo>
                    <a:lnTo>
                      <a:pt x="980" y="3040"/>
                    </a:lnTo>
                    <a:lnTo>
                      <a:pt x="939" y="3075"/>
                    </a:lnTo>
                    <a:lnTo>
                      <a:pt x="102" y="3555"/>
                    </a:lnTo>
                    <a:lnTo>
                      <a:pt x="102" y="3555"/>
                    </a:lnTo>
                    <a:lnTo>
                      <a:pt x="68" y="3589"/>
                    </a:lnTo>
                    <a:lnTo>
                      <a:pt x="34" y="3631"/>
                    </a:lnTo>
                    <a:lnTo>
                      <a:pt x="13" y="3678"/>
                    </a:lnTo>
                    <a:lnTo>
                      <a:pt x="7" y="3726"/>
                    </a:lnTo>
                    <a:lnTo>
                      <a:pt x="7" y="5153"/>
                    </a:lnTo>
                    <a:lnTo>
                      <a:pt x="7" y="5153"/>
                    </a:lnTo>
                    <a:lnTo>
                      <a:pt x="13" y="5174"/>
                    </a:lnTo>
                    <a:lnTo>
                      <a:pt x="20" y="5195"/>
                    </a:lnTo>
                    <a:lnTo>
                      <a:pt x="27" y="5209"/>
                    </a:lnTo>
                    <a:lnTo>
                      <a:pt x="41" y="5216"/>
                    </a:lnTo>
                    <a:lnTo>
                      <a:pt x="54" y="5223"/>
                    </a:lnTo>
                    <a:lnTo>
                      <a:pt x="68" y="5223"/>
                    </a:lnTo>
                    <a:lnTo>
                      <a:pt x="88" y="5223"/>
                    </a:lnTo>
                    <a:lnTo>
                      <a:pt x="109" y="5209"/>
                    </a:lnTo>
                    <a:lnTo>
                      <a:pt x="1351" y="4495"/>
                    </a:lnTo>
                    <a:lnTo>
                      <a:pt x="1351" y="4495"/>
                    </a:lnTo>
                    <a:lnTo>
                      <a:pt x="1386" y="4460"/>
                    </a:lnTo>
                    <a:lnTo>
                      <a:pt x="1420" y="4419"/>
                    </a:lnTo>
                    <a:lnTo>
                      <a:pt x="1440" y="4371"/>
                    </a:lnTo>
                    <a:lnTo>
                      <a:pt x="1447" y="4324"/>
                    </a:lnTo>
                    <a:lnTo>
                      <a:pt x="1447" y="3281"/>
                    </a:lnTo>
                    <a:lnTo>
                      <a:pt x="1447" y="3281"/>
                    </a:lnTo>
                    <a:lnTo>
                      <a:pt x="1454" y="3232"/>
                    </a:lnTo>
                    <a:lnTo>
                      <a:pt x="1474" y="3184"/>
                    </a:lnTo>
                    <a:lnTo>
                      <a:pt x="1509" y="3143"/>
                    </a:lnTo>
                    <a:lnTo>
                      <a:pt x="1544" y="3109"/>
                    </a:lnTo>
                    <a:lnTo>
                      <a:pt x="1544" y="3109"/>
                    </a:lnTo>
                    <a:lnTo>
                      <a:pt x="1564" y="3102"/>
                    </a:lnTo>
                    <a:lnTo>
                      <a:pt x="1585" y="3095"/>
                    </a:lnTo>
                    <a:lnTo>
                      <a:pt x="1598" y="3095"/>
                    </a:lnTo>
                    <a:lnTo>
                      <a:pt x="1612" y="3102"/>
                    </a:lnTo>
                    <a:lnTo>
                      <a:pt x="1626" y="3116"/>
                    </a:lnTo>
                    <a:lnTo>
                      <a:pt x="1632" y="3130"/>
                    </a:lnTo>
                    <a:lnTo>
                      <a:pt x="1639" y="3143"/>
                    </a:lnTo>
                    <a:lnTo>
                      <a:pt x="1646" y="3170"/>
                    </a:lnTo>
                    <a:lnTo>
                      <a:pt x="1646" y="4207"/>
                    </a:lnTo>
                    <a:lnTo>
                      <a:pt x="1646" y="4207"/>
                    </a:lnTo>
                    <a:lnTo>
                      <a:pt x="1646" y="4234"/>
                    </a:lnTo>
                    <a:lnTo>
                      <a:pt x="1653" y="4248"/>
                    </a:lnTo>
                    <a:lnTo>
                      <a:pt x="1666" y="4261"/>
                    </a:lnTo>
                    <a:lnTo>
                      <a:pt x="1673" y="4275"/>
                    </a:lnTo>
                    <a:lnTo>
                      <a:pt x="1687" y="4275"/>
                    </a:lnTo>
                    <a:lnTo>
                      <a:pt x="1708" y="4282"/>
                    </a:lnTo>
                    <a:lnTo>
                      <a:pt x="1729" y="4275"/>
                    </a:lnTo>
                    <a:lnTo>
                      <a:pt x="1742" y="4268"/>
                    </a:lnTo>
                    <a:lnTo>
                      <a:pt x="2984" y="3548"/>
                    </a:lnTo>
                    <a:lnTo>
                      <a:pt x="2984" y="3548"/>
                    </a:lnTo>
                    <a:lnTo>
                      <a:pt x="3025" y="3520"/>
                    </a:lnTo>
                    <a:lnTo>
                      <a:pt x="3059" y="3473"/>
                    </a:lnTo>
                    <a:lnTo>
                      <a:pt x="3080" y="3425"/>
                    </a:lnTo>
                    <a:lnTo>
                      <a:pt x="3087" y="3376"/>
                    </a:lnTo>
                    <a:lnTo>
                      <a:pt x="3080" y="1949"/>
                    </a:lnTo>
                    <a:lnTo>
                      <a:pt x="3080" y="1949"/>
                    </a:lnTo>
                    <a:lnTo>
                      <a:pt x="3080" y="1929"/>
                    </a:lnTo>
                    <a:lnTo>
                      <a:pt x="3073" y="1908"/>
                    </a:lnTo>
                    <a:lnTo>
                      <a:pt x="3066" y="1894"/>
                    </a:lnTo>
                    <a:lnTo>
                      <a:pt x="3052" y="1888"/>
                    </a:lnTo>
                    <a:lnTo>
                      <a:pt x="3039" y="1881"/>
                    </a:lnTo>
                    <a:lnTo>
                      <a:pt x="3018" y="1881"/>
                    </a:lnTo>
                    <a:lnTo>
                      <a:pt x="3005" y="1888"/>
                    </a:lnTo>
                    <a:lnTo>
                      <a:pt x="2984" y="1894"/>
                    </a:lnTo>
                    <a:lnTo>
                      <a:pt x="2147" y="2382"/>
                    </a:lnTo>
                    <a:lnTo>
                      <a:pt x="2147" y="2382"/>
                    </a:lnTo>
                    <a:lnTo>
                      <a:pt x="2126" y="2389"/>
                    </a:lnTo>
                    <a:lnTo>
                      <a:pt x="2106" y="2389"/>
                    </a:lnTo>
                    <a:lnTo>
                      <a:pt x="2092" y="2389"/>
                    </a:lnTo>
                    <a:lnTo>
                      <a:pt x="2072" y="2389"/>
                    </a:lnTo>
                    <a:lnTo>
                      <a:pt x="2065" y="2375"/>
                    </a:lnTo>
                    <a:lnTo>
                      <a:pt x="2051" y="2361"/>
                    </a:lnTo>
                    <a:lnTo>
                      <a:pt x="2044" y="2340"/>
                    </a:lnTo>
                    <a:lnTo>
                      <a:pt x="2044" y="2319"/>
                    </a:lnTo>
                    <a:lnTo>
                      <a:pt x="2044" y="2319"/>
                    </a:lnTo>
                    <a:lnTo>
                      <a:pt x="2051" y="2272"/>
                    </a:lnTo>
                    <a:lnTo>
                      <a:pt x="2072" y="2224"/>
                    </a:lnTo>
                    <a:lnTo>
                      <a:pt x="2106" y="2182"/>
                    </a:lnTo>
                    <a:lnTo>
                      <a:pt x="2147" y="2148"/>
                    </a:lnTo>
                    <a:lnTo>
                      <a:pt x="2984" y="1668"/>
                    </a:lnTo>
                    <a:lnTo>
                      <a:pt x="2984" y="1668"/>
                    </a:lnTo>
                    <a:lnTo>
                      <a:pt x="3018" y="1633"/>
                    </a:lnTo>
                    <a:lnTo>
                      <a:pt x="3052" y="1592"/>
                    </a:lnTo>
                    <a:lnTo>
                      <a:pt x="3073" y="1544"/>
                    </a:lnTo>
                    <a:lnTo>
                      <a:pt x="3080" y="1497"/>
                    </a:lnTo>
                    <a:lnTo>
                      <a:pt x="3073" y="69"/>
                    </a:lnTo>
                    <a:lnTo>
                      <a:pt x="3073" y="69"/>
                    </a:lnTo>
                    <a:lnTo>
                      <a:pt x="3073" y="48"/>
                    </a:lnTo>
                    <a:lnTo>
                      <a:pt x="3066" y="28"/>
                    </a:lnTo>
                    <a:lnTo>
                      <a:pt x="3059" y="14"/>
                    </a:lnTo>
                    <a:lnTo>
                      <a:pt x="3046" y="7"/>
                    </a:lnTo>
                    <a:lnTo>
                      <a:pt x="3032" y="0"/>
                    </a:lnTo>
                    <a:lnTo>
                      <a:pt x="3018" y="0"/>
                    </a:lnTo>
                    <a:lnTo>
                      <a:pt x="2998" y="0"/>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dirty="0">
                  <a:ln>
                    <a:noFill/>
                  </a:ln>
                  <a:latin typeface="Arial" pitchFamily="18"/>
                  <a:ea typeface="Arial Unicode MS" pitchFamily="2"/>
                  <a:cs typeface="Arial Unicode MS" pitchFamily="2"/>
                </a:endParaRPr>
              </a:p>
            </p:txBody>
          </p:sp>
          <p:sp>
            <p:nvSpPr>
              <p:cNvPr id="153" name="Freeform 152">
                <a:extLst>
                  <a:ext uri="{FF2B5EF4-FFF2-40B4-BE49-F238E27FC236}">
                    <a16:creationId xmlns:a16="http://schemas.microsoft.com/office/drawing/2014/main" id="{E45F0179-255B-7BB7-68D5-641087A550EB}"/>
                  </a:ext>
                </a:extLst>
              </p:cNvPr>
              <p:cNvSpPr/>
              <p:nvPr/>
            </p:nvSpPr>
            <p:spPr>
              <a:xfrm>
                <a:off x="1502129" y="2052639"/>
                <a:ext cx="937933" cy="1586617"/>
              </a:xfrm>
              <a:custGeom>
                <a:avLst/>
                <a:gdLst/>
                <a:ahLst/>
                <a:cxnLst>
                  <a:cxn ang="3cd4">
                    <a:pos x="hc" y="t"/>
                  </a:cxn>
                  <a:cxn ang="cd2">
                    <a:pos x="l" y="vc"/>
                  </a:cxn>
                  <a:cxn ang="cd4">
                    <a:pos x="hc" y="b"/>
                  </a:cxn>
                  <a:cxn ang="0">
                    <a:pos x="r" y="vc"/>
                  </a:cxn>
                </a:cxnLst>
                <a:rect l="l" t="t" r="r" b="b"/>
                <a:pathLst>
                  <a:path w="3088" h="5223">
                    <a:moveTo>
                      <a:pt x="2991" y="1675"/>
                    </a:moveTo>
                    <a:lnTo>
                      <a:pt x="1750" y="961"/>
                    </a:lnTo>
                    <a:lnTo>
                      <a:pt x="1750" y="961"/>
                    </a:lnTo>
                    <a:lnTo>
                      <a:pt x="1729" y="947"/>
                    </a:lnTo>
                    <a:lnTo>
                      <a:pt x="1709" y="947"/>
                    </a:lnTo>
                    <a:lnTo>
                      <a:pt x="1695" y="947"/>
                    </a:lnTo>
                    <a:lnTo>
                      <a:pt x="1681" y="947"/>
                    </a:lnTo>
                    <a:lnTo>
                      <a:pt x="1667" y="961"/>
                    </a:lnTo>
                    <a:lnTo>
                      <a:pt x="1660" y="975"/>
                    </a:lnTo>
                    <a:lnTo>
                      <a:pt x="1653" y="996"/>
                    </a:lnTo>
                    <a:lnTo>
                      <a:pt x="1646" y="1016"/>
                    </a:lnTo>
                    <a:lnTo>
                      <a:pt x="1646" y="2093"/>
                    </a:lnTo>
                    <a:lnTo>
                      <a:pt x="1646" y="2093"/>
                    </a:lnTo>
                    <a:lnTo>
                      <a:pt x="1646" y="2114"/>
                    </a:lnTo>
                    <a:lnTo>
                      <a:pt x="1640" y="2127"/>
                    </a:lnTo>
                    <a:lnTo>
                      <a:pt x="1626" y="2148"/>
                    </a:lnTo>
                    <a:lnTo>
                      <a:pt x="1619" y="2155"/>
                    </a:lnTo>
                    <a:lnTo>
                      <a:pt x="1606" y="2162"/>
                    </a:lnTo>
                    <a:lnTo>
                      <a:pt x="1585" y="2162"/>
                    </a:lnTo>
                    <a:lnTo>
                      <a:pt x="1565" y="2155"/>
                    </a:lnTo>
                    <a:lnTo>
                      <a:pt x="1551" y="2148"/>
                    </a:lnTo>
                    <a:lnTo>
                      <a:pt x="1551" y="2148"/>
                    </a:lnTo>
                    <a:lnTo>
                      <a:pt x="1510" y="2114"/>
                    </a:lnTo>
                    <a:lnTo>
                      <a:pt x="1475" y="2073"/>
                    </a:lnTo>
                    <a:lnTo>
                      <a:pt x="1454" y="2025"/>
                    </a:lnTo>
                    <a:lnTo>
                      <a:pt x="1448" y="1976"/>
                    </a:lnTo>
                    <a:lnTo>
                      <a:pt x="1454" y="899"/>
                    </a:lnTo>
                    <a:lnTo>
                      <a:pt x="1454" y="899"/>
                    </a:lnTo>
                    <a:lnTo>
                      <a:pt x="1441" y="851"/>
                    </a:lnTo>
                    <a:lnTo>
                      <a:pt x="1420" y="804"/>
                    </a:lnTo>
                    <a:lnTo>
                      <a:pt x="1393" y="762"/>
                    </a:lnTo>
                    <a:lnTo>
                      <a:pt x="1352" y="728"/>
                    </a:lnTo>
                    <a:lnTo>
                      <a:pt x="110" y="14"/>
                    </a:lnTo>
                    <a:lnTo>
                      <a:pt x="110" y="14"/>
                    </a:lnTo>
                    <a:lnTo>
                      <a:pt x="89" y="0"/>
                    </a:lnTo>
                    <a:lnTo>
                      <a:pt x="75" y="0"/>
                    </a:lnTo>
                    <a:lnTo>
                      <a:pt x="55" y="0"/>
                    </a:lnTo>
                    <a:lnTo>
                      <a:pt x="41" y="7"/>
                    </a:lnTo>
                    <a:lnTo>
                      <a:pt x="28" y="14"/>
                    </a:lnTo>
                    <a:lnTo>
                      <a:pt x="21" y="28"/>
                    </a:lnTo>
                    <a:lnTo>
                      <a:pt x="14" y="48"/>
                    </a:lnTo>
                    <a:lnTo>
                      <a:pt x="14" y="69"/>
                    </a:lnTo>
                    <a:lnTo>
                      <a:pt x="7" y="1497"/>
                    </a:lnTo>
                    <a:lnTo>
                      <a:pt x="7" y="1497"/>
                    </a:lnTo>
                    <a:lnTo>
                      <a:pt x="14" y="1544"/>
                    </a:lnTo>
                    <a:lnTo>
                      <a:pt x="34" y="1592"/>
                    </a:lnTo>
                    <a:lnTo>
                      <a:pt x="68" y="1633"/>
                    </a:lnTo>
                    <a:lnTo>
                      <a:pt x="110" y="1668"/>
                    </a:lnTo>
                    <a:lnTo>
                      <a:pt x="947" y="2148"/>
                    </a:lnTo>
                    <a:lnTo>
                      <a:pt x="947" y="2148"/>
                    </a:lnTo>
                    <a:lnTo>
                      <a:pt x="981" y="2182"/>
                    </a:lnTo>
                    <a:lnTo>
                      <a:pt x="1016" y="2224"/>
                    </a:lnTo>
                    <a:lnTo>
                      <a:pt x="1036" y="2272"/>
                    </a:lnTo>
                    <a:lnTo>
                      <a:pt x="1043" y="2319"/>
                    </a:lnTo>
                    <a:lnTo>
                      <a:pt x="1043" y="2319"/>
                    </a:lnTo>
                    <a:lnTo>
                      <a:pt x="1043" y="2340"/>
                    </a:lnTo>
                    <a:lnTo>
                      <a:pt x="1036" y="2361"/>
                    </a:lnTo>
                    <a:lnTo>
                      <a:pt x="1030" y="2375"/>
                    </a:lnTo>
                    <a:lnTo>
                      <a:pt x="1016" y="2389"/>
                    </a:lnTo>
                    <a:lnTo>
                      <a:pt x="1002" y="2389"/>
                    </a:lnTo>
                    <a:lnTo>
                      <a:pt x="981" y="2389"/>
                    </a:lnTo>
                    <a:lnTo>
                      <a:pt x="967" y="2389"/>
                    </a:lnTo>
                    <a:lnTo>
                      <a:pt x="947" y="2382"/>
                    </a:lnTo>
                    <a:lnTo>
                      <a:pt x="103" y="1894"/>
                    </a:lnTo>
                    <a:lnTo>
                      <a:pt x="103" y="1894"/>
                    </a:lnTo>
                    <a:lnTo>
                      <a:pt x="89" y="1888"/>
                    </a:lnTo>
                    <a:lnTo>
                      <a:pt x="68" y="1881"/>
                    </a:lnTo>
                    <a:lnTo>
                      <a:pt x="48" y="1881"/>
                    </a:lnTo>
                    <a:lnTo>
                      <a:pt x="34" y="1888"/>
                    </a:lnTo>
                    <a:lnTo>
                      <a:pt x="21" y="1894"/>
                    </a:lnTo>
                    <a:lnTo>
                      <a:pt x="14" y="1908"/>
                    </a:lnTo>
                    <a:lnTo>
                      <a:pt x="7" y="1929"/>
                    </a:lnTo>
                    <a:lnTo>
                      <a:pt x="7" y="1949"/>
                    </a:lnTo>
                    <a:lnTo>
                      <a:pt x="0" y="3376"/>
                    </a:lnTo>
                    <a:lnTo>
                      <a:pt x="0" y="3376"/>
                    </a:lnTo>
                    <a:lnTo>
                      <a:pt x="14" y="3425"/>
                    </a:lnTo>
                    <a:lnTo>
                      <a:pt x="34" y="3473"/>
                    </a:lnTo>
                    <a:lnTo>
                      <a:pt x="62" y="3520"/>
                    </a:lnTo>
                    <a:lnTo>
                      <a:pt x="103" y="3548"/>
                    </a:lnTo>
                    <a:lnTo>
                      <a:pt x="1345" y="4268"/>
                    </a:lnTo>
                    <a:lnTo>
                      <a:pt x="1345" y="4268"/>
                    </a:lnTo>
                    <a:lnTo>
                      <a:pt x="1366" y="4275"/>
                    </a:lnTo>
                    <a:lnTo>
                      <a:pt x="1379" y="4282"/>
                    </a:lnTo>
                    <a:lnTo>
                      <a:pt x="1400" y="4275"/>
                    </a:lnTo>
                    <a:lnTo>
                      <a:pt x="1414" y="4275"/>
                    </a:lnTo>
                    <a:lnTo>
                      <a:pt x="1427" y="4261"/>
                    </a:lnTo>
                    <a:lnTo>
                      <a:pt x="1434" y="4248"/>
                    </a:lnTo>
                    <a:lnTo>
                      <a:pt x="1441" y="4234"/>
                    </a:lnTo>
                    <a:lnTo>
                      <a:pt x="1441" y="4207"/>
                    </a:lnTo>
                    <a:lnTo>
                      <a:pt x="1448" y="3170"/>
                    </a:lnTo>
                    <a:lnTo>
                      <a:pt x="1448" y="3170"/>
                    </a:lnTo>
                    <a:lnTo>
                      <a:pt x="1448" y="3143"/>
                    </a:lnTo>
                    <a:lnTo>
                      <a:pt x="1454" y="3130"/>
                    </a:lnTo>
                    <a:lnTo>
                      <a:pt x="1461" y="3116"/>
                    </a:lnTo>
                    <a:lnTo>
                      <a:pt x="1475" y="3102"/>
                    </a:lnTo>
                    <a:lnTo>
                      <a:pt x="1489" y="3095"/>
                    </a:lnTo>
                    <a:lnTo>
                      <a:pt x="1510" y="3095"/>
                    </a:lnTo>
                    <a:lnTo>
                      <a:pt x="1524" y="3102"/>
                    </a:lnTo>
                    <a:lnTo>
                      <a:pt x="1544" y="3109"/>
                    </a:lnTo>
                    <a:lnTo>
                      <a:pt x="1544" y="3109"/>
                    </a:lnTo>
                    <a:lnTo>
                      <a:pt x="1585" y="3143"/>
                    </a:lnTo>
                    <a:lnTo>
                      <a:pt x="1612" y="3184"/>
                    </a:lnTo>
                    <a:lnTo>
                      <a:pt x="1633" y="3232"/>
                    </a:lnTo>
                    <a:lnTo>
                      <a:pt x="1640" y="3281"/>
                    </a:lnTo>
                    <a:lnTo>
                      <a:pt x="1640" y="4324"/>
                    </a:lnTo>
                    <a:lnTo>
                      <a:pt x="1640" y="4324"/>
                    </a:lnTo>
                    <a:lnTo>
                      <a:pt x="1646" y="4371"/>
                    </a:lnTo>
                    <a:lnTo>
                      <a:pt x="1667" y="4419"/>
                    </a:lnTo>
                    <a:lnTo>
                      <a:pt x="1702" y="4460"/>
                    </a:lnTo>
                    <a:lnTo>
                      <a:pt x="1736" y="4495"/>
                    </a:lnTo>
                    <a:lnTo>
                      <a:pt x="2978" y="5209"/>
                    </a:lnTo>
                    <a:lnTo>
                      <a:pt x="2978" y="5209"/>
                    </a:lnTo>
                    <a:lnTo>
                      <a:pt x="2998" y="5223"/>
                    </a:lnTo>
                    <a:lnTo>
                      <a:pt x="3019" y="5223"/>
                    </a:lnTo>
                    <a:lnTo>
                      <a:pt x="3032" y="5223"/>
                    </a:lnTo>
                    <a:lnTo>
                      <a:pt x="3053" y="5216"/>
                    </a:lnTo>
                    <a:lnTo>
                      <a:pt x="3060" y="5209"/>
                    </a:lnTo>
                    <a:lnTo>
                      <a:pt x="3074" y="5195"/>
                    </a:lnTo>
                    <a:lnTo>
                      <a:pt x="3081" y="5174"/>
                    </a:lnTo>
                    <a:lnTo>
                      <a:pt x="3081" y="5153"/>
                    </a:lnTo>
                    <a:lnTo>
                      <a:pt x="3081" y="3726"/>
                    </a:lnTo>
                    <a:lnTo>
                      <a:pt x="3081" y="3726"/>
                    </a:lnTo>
                    <a:lnTo>
                      <a:pt x="3074" y="3678"/>
                    </a:lnTo>
                    <a:lnTo>
                      <a:pt x="3053" y="3631"/>
                    </a:lnTo>
                    <a:lnTo>
                      <a:pt x="3026" y="3589"/>
                    </a:lnTo>
                    <a:lnTo>
                      <a:pt x="2985" y="3555"/>
                    </a:lnTo>
                    <a:lnTo>
                      <a:pt x="2147" y="3075"/>
                    </a:lnTo>
                    <a:lnTo>
                      <a:pt x="2147" y="3075"/>
                    </a:lnTo>
                    <a:lnTo>
                      <a:pt x="2107" y="3040"/>
                    </a:lnTo>
                    <a:lnTo>
                      <a:pt x="2079" y="2999"/>
                    </a:lnTo>
                    <a:lnTo>
                      <a:pt x="2059" y="2951"/>
                    </a:lnTo>
                    <a:lnTo>
                      <a:pt x="2052" y="2903"/>
                    </a:lnTo>
                    <a:lnTo>
                      <a:pt x="2052" y="2903"/>
                    </a:lnTo>
                    <a:lnTo>
                      <a:pt x="2052" y="2882"/>
                    </a:lnTo>
                    <a:lnTo>
                      <a:pt x="2059" y="2861"/>
                    </a:lnTo>
                    <a:lnTo>
                      <a:pt x="2066" y="2848"/>
                    </a:lnTo>
                    <a:lnTo>
                      <a:pt x="2079" y="2841"/>
                    </a:lnTo>
                    <a:lnTo>
                      <a:pt x="2093" y="2834"/>
                    </a:lnTo>
                    <a:lnTo>
                      <a:pt x="2107" y="2834"/>
                    </a:lnTo>
                    <a:lnTo>
                      <a:pt x="2127" y="2834"/>
                    </a:lnTo>
                    <a:lnTo>
                      <a:pt x="2147" y="2848"/>
                    </a:lnTo>
                    <a:lnTo>
                      <a:pt x="2985" y="3328"/>
                    </a:lnTo>
                    <a:lnTo>
                      <a:pt x="2985" y="3328"/>
                    </a:lnTo>
                    <a:lnTo>
                      <a:pt x="3005" y="3335"/>
                    </a:lnTo>
                    <a:lnTo>
                      <a:pt x="3026" y="3342"/>
                    </a:lnTo>
                    <a:lnTo>
                      <a:pt x="3039" y="3342"/>
                    </a:lnTo>
                    <a:lnTo>
                      <a:pt x="3053" y="3335"/>
                    </a:lnTo>
                    <a:lnTo>
                      <a:pt x="3067" y="3328"/>
                    </a:lnTo>
                    <a:lnTo>
                      <a:pt x="3081" y="3315"/>
                    </a:lnTo>
                    <a:lnTo>
                      <a:pt x="3081" y="3294"/>
                    </a:lnTo>
                    <a:lnTo>
                      <a:pt x="3088" y="3274"/>
                    </a:lnTo>
                    <a:lnTo>
                      <a:pt x="3088" y="1847"/>
                    </a:lnTo>
                    <a:lnTo>
                      <a:pt x="3088" y="1847"/>
                    </a:lnTo>
                    <a:lnTo>
                      <a:pt x="3081" y="1798"/>
                    </a:lnTo>
                    <a:lnTo>
                      <a:pt x="3060" y="1750"/>
                    </a:lnTo>
                    <a:lnTo>
                      <a:pt x="3026" y="1709"/>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dirty="0">
                  <a:ln>
                    <a:noFill/>
                  </a:ln>
                  <a:latin typeface="Arial" pitchFamily="18"/>
                  <a:ea typeface="Arial Unicode MS" pitchFamily="2"/>
                  <a:cs typeface="Arial Unicode MS" pitchFamily="2"/>
                </a:endParaRPr>
              </a:p>
            </p:txBody>
          </p:sp>
          <p:sp>
            <p:nvSpPr>
              <p:cNvPr id="154" name="Freeform 153">
                <a:extLst>
                  <a:ext uri="{FF2B5EF4-FFF2-40B4-BE49-F238E27FC236}">
                    <a16:creationId xmlns:a16="http://schemas.microsoft.com/office/drawing/2014/main" id="{A0473382-3F99-79AA-F6CF-1F2A35C64F7C}"/>
                  </a:ext>
                </a:extLst>
              </p:cNvPr>
              <p:cNvSpPr/>
              <p:nvPr/>
            </p:nvSpPr>
            <p:spPr>
              <a:xfrm>
                <a:off x="551738" y="3188671"/>
                <a:ext cx="1827557" cy="1060985"/>
              </a:xfrm>
              <a:custGeom>
                <a:avLst/>
                <a:gdLst/>
                <a:ahLst/>
                <a:cxnLst>
                  <a:cxn ang="3cd4">
                    <a:pos x="hc" y="t"/>
                  </a:cxn>
                  <a:cxn ang="cd2">
                    <a:pos x="l" y="vc"/>
                  </a:cxn>
                  <a:cxn ang="cd4">
                    <a:pos x="hc" y="b"/>
                  </a:cxn>
                  <a:cxn ang="0">
                    <a:pos x="r" y="vc"/>
                  </a:cxn>
                </a:cxnLst>
                <a:rect l="l" t="t" r="r" b="b"/>
                <a:pathLst>
                  <a:path w="6016" h="3493">
                    <a:moveTo>
                      <a:pt x="5975" y="1688"/>
                    </a:moveTo>
                    <a:lnTo>
                      <a:pt x="4734" y="975"/>
                    </a:lnTo>
                    <a:lnTo>
                      <a:pt x="4734" y="975"/>
                    </a:lnTo>
                    <a:lnTo>
                      <a:pt x="4693" y="954"/>
                    </a:lnTo>
                    <a:lnTo>
                      <a:pt x="4638" y="947"/>
                    </a:lnTo>
                    <a:lnTo>
                      <a:pt x="4582" y="954"/>
                    </a:lnTo>
                    <a:lnTo>
                      <a:pt x="4542" y="975"/>
                    </a:lnTo>
                    <a:lnTo>
                      <a:pt x="3609" y="1517"/>
                    </a:lnTo>
                    <a:lnTo>
                      <a:pt x="3609" y="1517"/>
                    </a:lnTo>
                    <a:lnTo>
                      <a:pt x="3560" y="1530"/>
                    </a:lnTo>
                    <a:lnTo>
                      <a:pt x="3505" y="1537"/>
                    </a:lnTo>
                    <a:lnTo>
                      <a:pt x="3458" y="1530"/>
                    </a:lnTo>
                    <a:lnTo>
                      <a:pt x="3409" y="1517"/>
                    </a:lnTo>
                    <a:lnTo>
                      <a:pt x="3409" y="1517"/>
                    </a:lnTo>
                    <a:lnTo>
                      <a:pt x="3388" y="1503"/>
                    </a:lnTo>
                    <a:lnTo>
                      <a:pt x="3382" y="1489"/>
                    </a:lnTo>
                    <a:lnTo>
                      <a:pt x="3368" y="1469"/>
                    </a:lnTo>
                    <a:lnTo>
                      <a:pt x="3368" y="1455"/>
                    </a:lnTo>
                    <a:lnTo>
                      <a:pt x="3368" y="1441"/>
                    </a:lnTo>
                    <a:lnTo>
                      <a:pt x="3382" y="1427"/>
                    </a:lnTo>
                    <a:lnTo>
                      <a:pt x="3388" y="1413"/>
                    </a:lnTo>
                    <a:lnTo>
                      <a:pt x="3409" y="1400"/>
                    </a:lnTo>
                    <a:lnTo>
                      <a:pt x="4343" y="858"/>
                    </a:lnTo>
                    <a:lnTo>
                      <a:pt x="4343" y="858"/>
                    </a:lnTo>
                    <a:lnTo>
                      <a:pt x="4356" y="844"/>
                    </a:lnTo>
                    <a:lnTo>
                      <a:pt x="4370" y="830"/>
                    </a:lnTo>
                    <a:lnTo>
                      <a:pt x="4377" y="817"/>
                    </a:lnTo>
                    <a:lnTo>
                      <a:pt x="4384" y="803"/>
                    </a:lnTo>
                    <a:lnTo>
                      <a:pt x="4377" y="783"/>
                    </a:lnTo>
                    <a:lnTo>
                      <a:pt x="4370" y="769"/>
                    </a:lnTo>
                    <a:lnTo>
                      <a:pt x="4356" y="755"/>
                    </a:lnTo>
                    <a:lnTo>
                      <a:pt x="4343" y="741"/>
                    </a:lnTo>
                    <a:lnTo>
                      <a:pt x="3101" y="27"/>
                    </a:lnTo>
                    <a:lnTo>
                      <a:pt x="3101" y="27"/>
                    </a:lnTo>
                    <a:lnTo>
                      <a:pt x="3052" y="7"/>
                    </a:lnTo>
                    <a:lnTo>
                      <a:pt x="2998" y="0"/>
                    </a:lnTo>
                    <a:lnTo>
                      <a:pt x="2950" y="7"/>
                    </a:lnTo>
                    <a:lnTo>
                      <a:pt x="2902" y="27"/>
                    </a:lnTo>
                    <a:lnTo>
                      <a:pt x="1667" y="741"/>
                    </a:lnTo>
                    <a:lnTo>
                      <a:pt x="1667" y="741"/>
                    </a:lnTo>
                    <a:lnTo>
                      <a:pt x="1646" y="755"/>
                    </a:lnTo>
                    <a:lnTo>
                      <a:pt x="1639" y="769"/>
                    </a:lnTo>
                    <a:lnTo>
                      <a:pt x="1625" y="783"/>
                    </a:lnTo>
                    <a:lnTo>
                      <a:pt x="1625" y="803"/>
                    </a:lnTo>
                    <a:lnTo>
                      <a:pt x="1625" y="817"/>
                    </a:lnTo>
                    <a:lnTo>
                      <a:pt x="1639" y="830"/>
                    </a:lnTo>
                    <a:lnTo>
                      <a:pt x="1646" y="844"/>
                    </a:lnTo>
                    <a:lnTo>
                      <a:pt x="1667" y="858"/>
                    </a:lnTo>
                    <a:lnTo>
                      <a:pt x="2504" y="1345"/>
                    </a:lnTo>
                    <a:lnTo>
                      <a:pt x="2504" y="1345"/>
                    </a:lnTo>
                    <a:lnTo>
                      <a:pt x="2524" y="1352"/>
                    </a:lnTo>
                    <a:lnTo>
                      <a:pt x="2538" y="1366"/>
                    </a:lnTo>
                    <a:lnTo>
                      <a:pt x="2545" y="1386"/>
                    </a:lnTo>
                    <a:lnTo>
                      <a:pt x="2545" y="1400"/>
                    </a:lnTo>
                    <a:lnTo>
                      <a:pt x="2545" y="1413"/>
                    </a:lnTo>
                    <a:lnTo>
                      <a:pt x="2538" y="1427"/>
                    </a:lnTo>
                    <a:lnTo>
                      <a:pt x="2524" y="1441"/>
                    </a:lnTo>
                    <a:lnTo>
                      <a:pt x="2504" y="1455"/>
                    </a:lnTo>
                    <a:lnTo>
                      <a:pt x="2504" y="1455"/>
                    </a:lnTo>
                    <a:lnTo>
                      <a:pt x="2463" y="1476"/>
                    </a:lnTo>
                    <a:lnTo>
                      <a:pt x="2408" y="1483"/>
                    </a:lnTo>
                    <a:lnTo>
                      <a:pt x="2352" y="1476"/>
                    </a:lnTo>
                    <a:lnTo>
                      <a:pt x="2311" y="1455"/>
                    </a:lnTo>
                    <a:lnTo>
                      <a:pt x="1467" y="975"/>
                    </a:lnTo>
                    <a:lnTo>
                      <a:pt x="1467" y="975"/>
                    </a:lnTo>
                    <a:lnTo>
                      <a:pt x="1427" y="954"/>
                    </a:lnTo>
                    <a:lnTo>
                      <a:pt x="1372" y="947"/>
                    </a:lnTo>
                    <a:lnTo>
                      <a:pt x="1317" y="954"/>
                    </a:lnTo>
                    <a:lnTo>
                      <a:pt x="1275" y="975"/>
                    </a:lnTo>
                    <a:lnTo>
                      <a:pt x="41" y="1688"/>
                    </a:lnTo>
                    <a:lnTo>
                      <a:pt x="41" y="1688"/>
                    </a:lnTo>
                    <a:lnTo>
                      <a:pt x="20" y="1702"/>
                    </a:lnTo>
                    <a:lnTo>
                      <a:pt x="6" y="1715"/>
                    </a:lnTo>
                    <a:lnTo>
                      <a:pt x="0" y="1729"/>
                    </a:lnTo>
                    <a:lnTo>
                      <a:pt x="0" y="1750"/>
                    </a:lnTo>
                    <a:lnTo>
                      <a:pt x="0" y="1763"/>
                    </a:lnTo>
                    <a:lnTo>
                      <a:pt x="13" y="1777"/>
                    </a:lnTo>
                    <a:lnTo>
                      <a:pt x="20" y="1791"/>
                    </a:lnTo>
                    <a:lnTo>
                      <a:pt x="41" y="1805"/>
                    </a:lnTo>
                    <a:lnTo>
                      <a:pt x="1282" y="2519"/>
                    </a:lnTo>
                    <a:lnTo>
                      <a:pt x="1282" y="2519"/>
                    </a:lnTo>
                    <a:lnTo>
                      <a:pt x="1331" y="2539"/>
                    </a:lnTo>
                    <a:lnTo>
                      <a:pt x="1379" y="2546"/>
                    </a:lnTo>
                    <a:lnTo>
                      <a:pt x="1433" y="2539"/>
                    </a:lnTo>
                    <a:lnTo>
                      <a:pt x="1481" y="2519"/>
                    </a:lnTo>
                    <a:lnTo>
                      <a:pt x="2380" y="1997"/>
                    </a:lnTo>
                    <a:lnTo>
                      <a:pt x="2380" y="1997"/>
                    </a:lnTo>
                    <a:lnTo>
                      <a:pt x="2428" y="1976"/>
                    </a:lnTo>
                    <a:lnTo>
                      <a:pt x="2476" y="1976"/>
                    </a:lnTo>
                    <a:lnTo>
                      <a:pt x="2531" y="1976"/>
                    </a:lnTo>
                    <a:lnTo>
                      <a:pt x="2580" y="1997"/>
                    </a:lnTo>
                    <a:lnTo>
                      <a:pt x="2580" y="1997"/>
                    </a:lnTo>
                    <a:lnTo>
                      <a:pt x="2593" y="2011"/>
                    </a:lnTo>
                    <a:lnTo>
                      <a:pt x="2607" y="2025"/>
                    </a:lnTo>
                    <a:lnTo>
                      <a:pt x="2614" y="2038"/>
                    </a:lnTo>
                    <a:lnTo>
                      <a:pt x="2620" y="2052"/>
                    </a:lnTo>
                    <a:lnTo>
                      <a:pt x="2614" y="2072"/>
                    </a:lnTo>
                    <a:lnTo>
                      <a:pt x="2607" y="2086"/>
                    </a:lnTo>
                    <a:lnTo>
                      <a:pt x="2593" y="2100"/>
                    </a:lnTo>
                    <a:lnTo>
                      <a:pt x="2580" y="2113"/>
                    </a:lnTo>
                    <a:lnTo>
                      <a:pt x="1680" y="2635"/>
                    </a:lnTo>
                    <a:lnTo>
                      <a:pt x="1680" y="2635"/>
                    </a:lnTo>
                    <a:lnTo>
                      <a:pt x="1660" y="2648"/>
                    </a:lnTo>
                    <a:lnTo>
                      <a:pt x="1646" y="2662"/>
                    </a:lnTo>
                    <a:lnTo>
                      <a:pt x="1639" y="2676"/>
                    </a:lnTo>
                    <a:lnTo>
                      <a:pt x="1639" y="2690"/>
                    </a:lnTo>
                    <a:lnTo>
                      <a:pt x="1639" y="2711"/>
                    </a:lnTo>
                    <a:lnTo>
                      <a:pt x="1646" y="2724"/>
                    </a:lnTo>
                    <a:lnTo>
                      <a:pt x="1660" y="2738"/>
                    </a:lnTo>
                    <a:lnTo>
                      <a:pt x="1680" y="2752"/>
                    </a:lnTo>
                    <a:lnTo>
                      <a:pt x="2923" y="3465"/>
                    </a:lnTo>
                    <a:lnTo>
                      <a:pt x="2923" y="3465"/>
                    </a:lnTo>
                    <a:lnTo>
                      <a:pt x="2964" y="3486"/>
                    </a:lnTo>
                    <a:lnTo>
                      <a:pt x="3018" y="3493"/>
                    </a:lnTo>
                    <a:lnTo>
                      <a:pt x="3073" y="3486"/>
                    </a:lnTo>
                    <a:lnTo>
                      <a:pt x="3115" y="3465"/>
                    </a:lnTo>
                    <a:lnTo>
                      <a:pt x="4350" y="2752"/>
                    </a:lnTo>
                    <a:lnTo>
                      <a:pt x="4350" y="2752"/>
                    </a:lnTo>
                    <a:lnTo>
                      <a:pt x="4370" y="2738"/>
                    </a:lnTo>
                    <a:lnTo>
                      <a:pt x="4384" y="2724"/>
                    </a:lnTo>
                    <a:lnTo>
                      <a:pt x="4390" y="2711"/>
                    </a:lnTo>
                    <a:lnTo>
                      <a:pt x="4390" y="2690"/>
                    </a:lnTo>
                    <a:lnTo>
                      <a:pt x="4390" y="2676"/>
                    </a:lnTo>
                    <a:lnTo>
                      <a:pt x="4384" y="2662"/>
                    </a:lnTo>
                    <a:lnTo>
                      <a:pt x="4370" y="2648"/>
                    </a:lnTo>
                    <a:lnTo>
                      <a:pt x="4350" y="2635"/>
                    </a:lnTo>
                    <a:lnTo>
                      <a:pt x="3512" y="2148"/>
                    </a:lnTo>
                    <a:lnTo>
                      <a:pt x="3512" y="2148"/>
                    </a:lnTo>
                    <a:lnTo>
                      <a:pt x="3492" y="2141"/>
                    </a:lnTo>
                    <a:lnTo>
                      <a:pt x="3478" y="2127"/>
                    </a:lnTo>
                    <a:lnTo>
                      <a:pt x="3471" y="2106"/>
                    </a:lnTo>
                    <a:lnTo>
                      <a:pt x="3471" y="2093"/>
                    </a:lnTo>
                    <a:lnTo>
                      <a:pt x="3471" y="2079"/>
                    </a:lnTo>
                    <a:lnTo>
                      <a:pt x="3478" y="2065"/>
                    </a:lnTo>
                    <a:lnTo>
                      <a:pt x="3492" y="2052"/>
                    </a:lnTo>
                    <a:lnTo>
                      <a:pt x="3512" y="2038"/>
                    </a:lnTo>
                    <a:lnTo>
                      <a:pt x="3512" y="2038"/>
                    </a:lnTo>
                    <a:lnTo>
                      <a:pt x="3560" y="2018"/>
                    </a:lnTo>
                    <a:lnTo>
                      <a:pt x="3609" y="2011"/>
                    </a:lnTo>
                    <a:lnTo>
                      <a:pt x="3663" y="2018"/>
                    </a:lnTo>
                    <a:lnTo>
                      <a:pt x="3711" y="2038"/>
                    </a:lnTo>
                    <a:lnTo>
                      <a:pt x="4548" y="2519"/>
                    </a:lnTo>
                    <a:lnTo>
                      <a:pt x="4548" y="2519"/>
                    </a:lnTo>
                    <a:lnTo>
                      <a:pt x="4596" y="2539"/>
                    </a:lnTo>
                    <a:lnTo>
                      <a:pt x="4645" y="2546"/>
                    </a:lnTo>
                    <a:lnTo>
                      <a:pt x="4699" y="2539"/>
                    </a:lnTo>
                    <a:lnTo>
                      <a:pt x="4747" y="2519"/>
                    </a:lnTo>
                    <a:lnTo>
                      <a:pt x="5975" y="1805"/>
                    </a:lnTo>
                    <a:lnTo>
                      <a:pt x="5975" y="1805"/>
                    </a:lnTo>
                    <a:lnTo>
                      <a:pt x="5996" y="1791"/>
                    </a:lnTo>
                    <a:lnTo>
                      <a:pt x="6009" y="1777"/>
                    </a:lnTo>
                    <a:lnTo>
                      <a:pt x="6016" y="1763"/>
                    </a:lnTo>
                    <a:lnTo>
                      <a:pt x="6016" y="1750"/>
                    </a:lnTo>
                    <a:lnTo>
                      <a:pt x="6016" y="1729"/>
                    </a:lnTo>
                    <a:lnTo>
                      <a:pt x="6009" y="1715"/>
                    </a:lnTo>
                    <a:lnTo>
                      <a:pt x="5996" y="1702"/>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dirty="0">
                  <a:ln>
                    <a:noFill/>
                  </a:ln>
                  <a:latin typeface="Arial" pitchFamily="18"/>
                  <a:ea typeface="Arial Unicode MS" pitchFamily="2"/>
                  <a:cs typeface="Arial Unicode MS" pitchFamily="2"/>
                </a:endParaRPr>
              </a:p>
            </p:txBody>
          </p:sp>
        </p:grpSp>
        <p:grpSp>
          <p:nvGrpSpPr>
            <p:cNvPr id="146" name="Group 145">
              <a:extLst>
                <a:ext uri="{FF2B5EF4-FFF2-40B4-BE49-F238E27FC236}">
                  <a16:creationId xmlns:a16="http://schemas.microsoft.com/office/drawing/2014/main" id="{F7DCC72E-8AE6-E5EF-8141-47B7B6EEEC10}"/>
                </a:ext>
              </a:extLst>
            </p:cNvPr>
            <p:cNvGrpSpPr/>
            <p:nvPr userDrawn="1"/>
          </p:nvGrpSpPr>
          <p:grpSpPr>
            <a:xfrm>
              <a:off x="1465517" y="3722331"/>
              <a:ext cx="2023834" cy="2338604"/>
              <a:chOff x="1465517" y="3722331"/>
              <a:chExt cx="2023834" cy="2338604"/>
            </a:xfrm>
          </p:grpSpPr>
          <p:sp>
            <p:nvSpPr>
              <p:cNvPr id="147" name="Freeform 146">
                <a:extLst>
                  <a:ext uri="{FF2B5EF4-FFF2-40B4-BE49-F238E27FC236}">
                    <a16:creationId xmlns:a16="http://schemas.microsoft.com/office/drawing/2014/main" id="{0A8D4EFB-5C0C-2CD4-31E5-FA22865E837A}"/>
                  </a:ext>
                </a:extLst>
              </p:cNvPr>
              <p:cNvSpPr/>
              <p:nvPr/>
            </p:nvSpPr>
            <p:spPr>
              <a:xfrm>
                <a:off x="1465517" y="3722331"/>
                <a:ext cx="2023834" cy="2338604"/>
              </a:xfrm>
              <a:custGeom>
                <a:avLst/>
                <a:gdLst/>
                <a:ahLst/>
                <a:cxnLst>
                  <a:cxn ang="3cd4">
                    <a:pos x="hc" y="t"/>
                  </a:cxn>
                  <a:cxn ang="cd2">
                    <a:pos x="l" y="vc"/>
                  </a:cxn>
                  <a:cxn ang="cd4">
                    <a:pos x="hc" y="b"/>
                  </a:cxn>
                  <a:cxn ang="0">
                    <a:pos x="r" y="vc"/>
                  </a:cxn>
                </a:cxnLst>
                <a:rect l="l" t="t" r="r" b="b"/>
                <a:pathLst>
                  <a:path w="6662" h="7698">
                    <a:moveTo>
                      <a:pt x="3334" y="0"/>
                    </a:moveTo>
                    <a:lnTo>
                      <a:pt x="0" y="1928"/>
                    </a:lnTo>
                    <a:lnTo>
                      <a:pt x="0" y="5777"/>
                    </a:lnTo>
                    <a:lnTo>
                      <a:pt x="3334" y="7698"/>
                    </a:lnTo>
                    <a:lnTo>
                      <a:pt x="6662" y="5777"/>
                    </a:lnTo>
                    <a:lnTo>
                      <a:pt x="6662" y="1928"/>
                    </a:ln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dirty="0">
                  <a:ln>
                    <a:noFill/>
                  </a:ln>
                  <a:latin typeface="Arial" pitchFamily="18"/>
                  <a:ea typeface="Arial Unicode MS" pitchFamily="2"/>
                  <a:cs typeface="Arial Unicode MS" pitchFamily="2"/>
                </a:endParaRPr>
              </a:p>
            </p:txBody>
          </p:sp>
          <p:sp>
            <p:nvSpPr>
              <p:cNvPr id="148" name="Freeform 147">
                <a:extLst>
                  <a:ext uri="{FF2B5EF4-FFF2-40B4-BE49-F238E27FC236}">
                    <a16:creationId xmlns:a16="http://schemas.microsoft.com/office/drawing/2014/main" id="{752BA792-0F2B-9356-2649-BBAF753A2041}"/>
                  </a:ext>
                </a:extLst>
              </p:cNvPr>
              <p:cNvSpPr/>
              <p:nvPr/>
            </p:nvSpPr>
            <p:spPr>
              <a:xfrm>
                <a:off x="1503192" y="3799201"/>
                <a:ext cx="937630" cy="1586617"/>
              </a:xfrm>
              <a:custGeom>
                <a:avLst/>
                <a:gdLst/>
                <a:ahLst/>
                <a:cxnLst>
                  <a:cxn ang="3cd4">
                    <a:pos x="hc" y="t"/>
                  </a:cxn>
                  <a:cxn ang="cd2">
                    <a:pos x="l" y="vc"/>
                  </a:cxn>
                  <a:cxn ang="cd4">
                    <a:pos x="hc" y="b"/>
                  </a:cxn>
                  <a:cxn ang="0">
                    <a:pos x="r" y="vc"/>
                  </a:cxn>
                </a:cxnLst>
                <a:rect l="l" t="t" r="r" b="b"/>
                <a:pathLst>
                  <a:path w="3087" h="5223">
                    <a:moveTo>
                      <a:pt x="2977" y="14"/>
                    </a:moveTo>
                    <a:lnTo>
                      <a:pt x="1736" y="728"/>
                    </a:lnTo>
                    <a:lnTo>
                      <a:pt x="1736" y="728"/>
                    </a:lnTo>
                    <a:lnTo>
                      <a:pt x="1694" y="762"/>
                    </a:lnTo>
                    <a:lnTo>
                      <a:pt x="1666" y="804"/>
                    </a:lnTo>
                    <a:lnTo>
                      <a:pt x="1646" y="851"/>
                    </a:lnTo>
                    <a:lnTo>
                      <a:pt x="1639" y="899"/>
                    </a:lnTo>
                    <a:lnTo>
                      <a:pt x="1639" y="1976"/>
                    </a:lnTo>
                    <a:lnTo>
                      <a:pt x="1639" y="1976"/>
                    </a:lnTo>
                    <a:lnTo>
                      <a:pt x="1632" y="2025"/>
                    </a:lnTo>
                    <a:lnTo>
                      <a:pt x="1612" y="2073"/>
                    </a:lnTo>
                    <a:lnTo>
                      <a:pt x="1578" y="2114"/>
                    </a:lnTo>
                    <a:lnTo>
                      <a:pt x="1544" y="2148"/>
                    </a:lnTo>
                    <a:lnTo>
                      <a:pt x="1544" y="2148"/>
                    </a:lnTo>
                    <a:lnTo>
                      <a:pt x="1523" y="2155"/>
                    </a:lnTo>
                    <a:lnTo>
                      <a:pt x="1502" y="2162"/>
                    </a:lnTo>
                    <a:lnTo>
                      <a:pt x="1488" y="2162"/>
                    </a:lnTo>
                    <a:lnTo>
                      <a:pt x="1474" y="2155"/>
                    </a:lnTo>
                    <a:lnTo>
                      <a:pt x="1461" y="2148"/>
                    </a:lnTo>
                    <a:lnTo>
                      <a:pt x="1447" y="2127"/>
                    </a:lnTo>
                    <a:lnTo>
                      <a:pt x="1447" y="2114"/>
                    </a:lnTo>
                    <a:lnTo>
                      <a:pt x="1440" y="2093"/>
                    </a:lnTo>
                    <a:lnTo>
                      <a:pt x="1440" y="1016"/>
                    </a:lnTo>
                    <a:lnTo>
                      <a:pt x="1440" y="1016"/>
                    </a:lnTo>
                    <a:lnTo>
                      <a:pt x="1440" y="996"/>
                    </a:lnTo>
                    <a:lnTo>
                      <a:pt x="1434" y="975"/>
                    </a:lnTo>
                    <a:lnTo>
                      <a:pt x="1420" y="961"/>
                    </a:lnTo>
                    <a:lnTo>
                      <a:pt x="1413" y="947"/>
                    </a:lnTo>
                    <a:lnTo>
                      <a:pt x="1393" y="947"/>
                    </a:lnTo>
                    <a:lnTo>
                      <a:pt x="1379" y="947"/>
                    </a:lnTo>
                    <a:lnTo>
                      <a:pt x="1358" y="947"/>
                    </a:lnTo>
                    <a:lnTo>
                      <a:pt x="1337" y="961"/>
                    </a:lnTo>
                    <a:lnTo>
                      <a:pt x="95" y="1675"/>
                    </a:lnTo>
                    <a:lnTo>
                      <a:pt x="95" y="1675"/>
                    </a:lnTo>
                    <a:lnTo>
                      <a:pt x="61" y="1709"/>
                    </a:lnTo>
                    <a:lnTo>
                      <a:pt x="27" y="1750"/>
                    </a:lnTo>
                    <a:lnTo>
                      <a:pt x="7" y="1798"/>
                    </a:lnTo>
                    <a:lnTo>
                      <a:pt x="0" y="1847"/>
                    </a:lnTo>
                    <a:lnTo>
                      <a:pt x="7" y="3274"/>
                    </a:lnTo>
                    <a:lnTo>
                      <a:pt x="7" y="3274"/>
                    </a:lnTo>
                    <a:lnTo>
                      <a:pt x="7" y="3294"/>
                    </a:lnTo>
                    <a:lnTo>
                      <a:pt x="13" y="3315"/>
                    </a:lnTo>
                    <a:lnTo>
                      <a:pt x="20" y="3328"/>
                    </a:lnTo>
                    <a:lnTo>
                      <a:pt x="34" y="3335"/>
                    </a:lnTo>
                    <a:lnTo>
                      <a:pt x="48" y="3342"/>
                    </a:lnTo>
                    <a:lnTo>
                      <a:pt x="61" y="3342"/>
                    </a:lnTo>
                    <a:lnTo>
                      <a:pt x="82" y="3335"/>
                    </a:lnTo>
                    <a:lnTo>
                      <a:pt x="102" y="3328"/>
                    </a:lnTo>
                    <a:lnTo>
                      <a:pt x="939" y="2848"/>
                    </a:lnTo>
                    <a:lnTo>
                      <a:pt x="939" y="2848"/>
                    </a:lnTo>
                    <a:lnTo>
                      <a:pt x="960" y="2834"/>
                    </a:lnTo>
                    <a:lnTo>
                      <a:pt x="980" y="2834"/>
                    </a:lnTo>
                    <a:lnTo>
                      <a:pt x="994" y="2834"/>
                    </a:lnTo>
                    <a:lnTo>
                      <a:pt x="1008" y="2841"/>
                    </a:lnTo>
                    <a:lnTo>
                      <a:pt x="1022" y="2848"/>
                    </a:lnTo>
                    <a:lnTo>
                      <a:pt x="1036" y="2861"/>
                    </a:lnTo>
                    <a:lnTo>
                      <a:pt x="1036" y="2882"/>
                    </a:lnTo>
                    <a:lnTo>
                      <a:pt x="1043" y="2903"/>
                    </a:lnTo>
                    <a:lnTo>
                      <a:pt x="1043" y="2903"/>
                    </a:lnTo>
                    <a:lnTo>
                      <a:pt x="1036" y="2951"/>
                    </a:lnTo>
                    <a:lnTo>
                      <a:pt x="1008" y="2999"/>
                    </a:lnTo>
                    <a:lnTo>
                      <a:pt x="980" y="3040"/>
                    </a:lnTo>
                    <a:lnTo>
                      <a:pt x="939" y="3075"/>
                    </a:lnTo>
                    <a:lnTo>
                      <a:pt x="102" y="3555"/>
                    </a:lnTo>
                    <a:lnTo>
                      <a:pt x="102" y="3555"/>
                    </a:lnTo>
                    <a:lnTo>
                      <a:pt x="68" y="3589"/>
                    </a:lnTo>
                    <a:lnTo>
                      <a:pt x="34" y="3631"/>
                    </a:lnTo>
                    <a:lnTo>
                      <a:pt x="13" y="3678"/>
                    </a:lnTo>
                    <a:lnTo>
                      <a:pt x="7" y="3726"/>
                    </a:lnTo>
                    <a:lnTo>
                      <a:pt x="7" y="5153"/>
                    </a:lnTo>
                    <a:lnTo>
                      <a:pt x="7" y="5153"/>
                    </a:lnTo>
                    <a:lnTo>
                      <a:pt x="13" y="5174"/>
                    </a:lnTo>
                    <a:lnTo>
                      <a:pt x="20" y="5195"/>
                    </a:lnTo>
                    <a:lnTo>
                      <a:pt x="27" y="5209"/>
                    </a:lnTo>
                    <a:lnTo>
                      <a:pt x="41" y="5216"/>
                    </a:lnTo>
                    <a:lnTo>
                      <a:pt x="54" y="5223"/>
                    </a:lnTo>
                    <a:lnTo>
                      <a:pt x="68" y="5223"/>
                    </a:lnTo>
                    <a:lnTo>
                      <a:pt x="88" y="5223"/>
                    </a:lnTo>
                    <a:lnTo>
                      <a:pt x="109" y="5209"/>
                    </a:lnTo>
                    <a:lnTo>
                      <a:pt x="1351" y="4495"/>
                    </a:lnTo>
                    <a:lnTo>
                      <a:pt x="1351" y="4495"/>
                    </a:lnTo>
                    <a:lnTo>
                      <a:pt x="1386" y="4460"/>
                    </a:lnTo>
                    <a:lnTo>
                      <a:pt x="1420" y="4419"/>
                    </a:lnTo>
                    <a:lnTo>
                      <a:pt x="1440" y="4371"/>
                    </a:lnTo>
                    <a:lnTo>
                      <a:pt x="1447" y="4324"/>
                    </a:lnTo>
                    <a:lnTo>
                      <a:pt x="1447" y="3281"/>
                    </a:lnTo>
                    <a:lnTo>
                      <a:pt x="1447" y="3281"/>
                    </a:lnTo>
                    <a:lnTo>
                      <a:pt x="1454" y="3232"/>
                    </a:lnTo>
                    <a:lnTo>
                      <a:pt x="1474" y="3184"/>
                    </a:lnTo>
                    <a:lnTo>
                      <a:pt x="1509" y="3143"/>
                    </a:lnTo>
                    <a:lnTo>
                      <a:pt x="1544" y="3109"/>
                    </a:lnTo>
                    <a:lnTo>
                      <a:pt x="1544" y="3109"/>
                    </a:lnTo>
                    <a:lnTo>
                      <a:pt x="1564" y="3102"/>
                    </a:lnTo>
                    <a:lnTo>
                      <a:pt x="1585" y="3095"/>
                    </a:lnTo>
                    <a:lnTo>
                      <a:pt x="1598" y="3095"/>
                    </a:lnTo>
                    <a:lnTo>
                      <a:pt x="1612" y="3102"/>
                    </a:lnTo>
                    <a:lnTo>
                      <a:pt x="1626" y="3116"/>
                    </a:lnTo>
                    <a:lnTo>
                      <a:pt x="1632" y="3130"/>
                    </a:lnTo>
                    <a:lnTo>
                      <a:pt x="1639" y="3143"/>
                    </a:lnTo>
                    <a:lnTo>
                      <a:pt x="1646" y="3170"/>
                    </a:lnTo>
                    <a:lnTo>
                      <a:pt x="1646" y="4207"/>
                    </a:lnTo>
                    <a:lnTo>
                      <a:pt x="1646" y="4207"/>
                    </a:lnTo>
                    <a:lnTo>
                      <a:pt x="1646" y="4234"/>
                    </a:lnTo>
                    <a:lnTo>
                      <a:pt x="1653" y="4248"/>
                    </a:lnTo>
                    <a:lnTo>
                      <a:pt x="1666" y="4261"/>
                    </a:lnTo>
                    <a:lnTo>
                      <a:pt x="1673" y="4275"/>
                    </a:lnTo>
                    <a:lnTo>
                      <a:pt x="1687" y="4275"/>
                    </a:lnTo>
                    <a:lnTo>
                      <a:pt x="1708" y="4282"/>
                    </a:lnTo>
                    <a:lnTo>
                      <a:pt x="1729" y="4275"/>
                    </a:lnTo>
                    <a:lnTo>
                      <a:pt x="1742" y="4268"/>
                    </a:lnTo>
                    <a:lnTo>
                      <a:pt x="2984" y="3548"/>
                    </a:lnTo>
                    <a:lnTo>
                      <a:pt x="2984" y="3548"/>
                    </a:lnTo>
                    <a:lnTo>
                      <a:pt x="3025" y="3520"/>
                    </a:lnTo>
                    <a:lnTo>
                      <a:pt x="3059" y="3473"/>
                    </a:lnTo>
                    <a:lnTo>
                      <a:pt x="3080" y="3425"/>
                    </a:lnTo>
                    <a:lnTo>
                      <a:pt x="3087" y="3376"/>
                    </a:lnTo>
                    <a:lnTo>
                      <a:pt x="3080" y="1949"/>
                    </a:lnTo>
                    <a:lnTo>
                      <a:pt x="3080" y="1949"/>
                    </a:lnTo>
                    <a:lnTo>
                      <a:pt x="3080" y="1929"/>
                    </a:lnTo>
                    <a:lnTo>
                      <a:pt x="3073" y="1908"/>
                    </a:lnTo>
                    <a:lnTo>
                      <a:pt x="3066" y="1894"/>
                    </a:lnTo>
                    <a:lnTo>
                      <a:pt x="3052" y="1888"/>
                    </a:lnTo>
                    <a:lnTo>
                      <a:pt x="3039" y="1881"/>
                    </a:lnTo>
                    <a:lnTo>
                      <a:pt x="3018" y="1881"/>
                    </a:lnTo>
                    <a:lnTo>
                      <a:pt x="3005" y="1888"/>
                    </a:lnTo>
                    <a:lnTo>
                      <a:pt x="2984" y="1894"/>
                    </a:lnTo>
                    <a:lnTo>
                      <a:pt x="2147" y="2382"/>
                    </a:lnTo>
                    <a:lnTo>
                      <a:pt x="2147" y="2382"/>
                    </a:lnTo>
                    <a:lnTo>
                      <a:pt x="2126" y="2389"/>
                    </a:lnTo>
                    <a:lnTo>
                      <a:pt x="2106" y="2389"/>
                    </a:lnTo>
                    <a:lnTo>
                      <a:pt x="2092" y="2389"/>
                    </a:lnTo>
                    <a:lnTo>
                      <a:pt x="2072" y="2389"/>
                    </a:lnTo>
                    <a:lnTo>
                      <a:pt x="2065" y="2375"/>
                    </a:lnTo>
                    <a:lnTo>
                      <a:pt x="2051" y="2361"/>
                    </a:lnTo>
                    <a:lnTo>
                      <a:pt x="2044" y="2340"/>
                    </a:lnTo>
                    <a:lnTo>
                      <a:pt x="2044" y="2319"/>
                    </a:lnTo>
                    <a:lnTo>
                      <a:pt x="2044" y="2319"/>
                    </a:lnTo>
                    <a:lnTo>
                      <a:pt x="2051" y="2272"/>
                    </a:lnTo>
                    <a:lnTo>
                      <a:pt x="2072" y="2224"/>
                    </a:lnTo>
                    <a:lnTo>
                      <a:pt x="2106" y="2182"/>
                    </a:lnTo>
                    <a:lnTo>
                      <a:pt x="2147" y="2148"/>
                    </a:lnTo>
                    <a:lnTo>
                      <a:pt x="2984" y="1668"/>
                    </a:lnTo>
                    <a:lnTo>
                      <a:pt x="2984" y="1668"/>
                    </a:lnTo>
                    <a:lnTo>
                      <a:pt x="3018" y="1633"/>
                    </a:lnTo>
                    <a:lnTo>
                      <a:pt x="3052" y="1592"/>
                    </a:lnTo>
                    <a:lnTo>
                      <a:pt x="3073" y="1544"/>
                    </a:lnTo>
                    <a:lnTo>
                      <a:pt x="3080" y="1497"/>
                    </a:lnTo>
                    <a:lnTo>
                      <a:pt x="3073" y="69"/>
                    </a:lnTo>
                    <a:lnTo>
                      <a:pt x="3073" y="69"/>
                    </a:lnTo>
                    <a:lnTo>
                      <a:pt x="3073" y="48"/>
                    </a:lnTo>
                    <a:lnTo>
                      <a:pt x="3066" y="28"/>
                    </a:lnTo>
                    <a:lnTo>
                      <a:pt x="3059" y="14"/>
                    </a:lnTo>
                    <a:lnTo>
                      <a:pt x="3046" y="7"/>
                    </a:lnTo>
                    <a:lnTo>
                      <a:pt x="3032" y="0"/>
                    </a:lnTo>
                    <a:lnTo>
                      <a:pt x="3018" y="0"/>
                    </a:lnTo>
                    <a:lnTo>
                      <a:pt x="2998" y="0"/>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dirty="0">
                  <a:ln>
                    <a:noFill/>
                  </a:ln>
                  <a:latin typeface="Arial" pitchFamily="18"/>
                  <a:ea typeface="Arial Unicode MS" pitchFamily="2"/>
                  <a:cs typeface="Arial Unicode MS" pitchFamily="2"/>
                </a:endParaRPr>
              </a:p>
            </p:txBody>
          </p:sp>
          <p:sp>
            <p:nvSpPr>
              <p:cNvPr id="149" name="Freeform 148">
                <a:extLst>
                  <a:ext uri="{FF2B5EF4-FFF2-40B4-BE49-F238E27FC236}">
                    <a16:creationId xmlns:a16="http://schemas.microsoft.com/office/drawing/2014/main" id="{9A9F9BD9-0204-A635-D450-2958673BAE46}"/>
                  </a:ext>
                </a:extLst>
              </p:cNvPr>
              <p:cNvSpPr/>
              <p:nvPr/>
            </p:nvSpPr>
            <p:spPr>
              <a:xfrm>
                <a:off x="2514046" y="3799201"/>
                <a:ext cx="937933" cy="1586617"/>
              </a:xfrm>
              <a:custGeom>
                <a:avLst/>
                <a:gdLst/>
                <a:ahLst/>
                <a:cxnLst>
                  <a:cxn ang="3cd4">
                    <a:pos x="hc" y="t"/>
                  </a:cxn>
                  <a:cxn ang="cd2">
                    <a:pos x="l" y="vc"/>
                  </a:cxn>
                  <a:cxn ang="cd4">
                    <a:pos x="hc" y="b"/>
                  </a:cxn>
                  <a:cxn ang="0">
                    <a:pos x="r" y="vc"/>
                  </a:cxn>
                </a:cxnLst>
                <a:rect l="l" t="t" r="r" b="b"/>
                <a:pathLst>
                  <a:path w="3088" h="5223">
                    <a:moveTo>
                      <a:pt x="2991" y="1675"/>
                    </a:moveTo>
                    <a:lnTo>
                      <a:pt x="1750" y="961"/>
                    </a:lnTo>
                    <a:lnTo>
                      <a:pt x="1750" y="961"/>
                    </a:lnTo>
                    <a:lnTo>
                      <a:pt x="1729" y="947"/>
                    </a:lnTo>
                    <a:lnTo>
                      <a:pt x="1709" y="947"/>
                    </a:lnTo>
                    <a:lnTo>
                      <a:pt x="1695" y="947"/>
                    </a:lnTo>
                    <a:lnTo>
                      <a:pt x="1681" y="947"/>
                    </a:lnTo>
                    <a:lnTo>
                      <a:pt x="1667" y="961"/>
                    </a:lnTo>
                    <a:lnTo>
                      <a:pt x="1660" y="975"/>
                    </a:lnTo>
                    <a:lnTo>
                      <a:pt x="1653" y="996"/>
                    </a:lnTo>
                    <a:lnTo>
                      <a:pt x="1646" y="1016"/>
                    </a:lnTo>
                    <a:lnTo>
                      <a:pt x="1646" y="2093"/>
                    </a:lnTo>
                    <a:lnTo>
                      <a:pt x="1646" y="2093"/>
                    </a:lnTo>
                    <a:lnTo>
                      <a:pt x="1646" y="2114"/>
                    </a:lnTo>
                    <a:lnTo>
                      <a:pt x="1640" y="2127"/>
                    </a:lnTo>
                    <a:lnTo>
                      <a:pt x="1626" y="2148"/>
                    </a:lnTo>
                    <a:lnTo>
                      <a:pt x="1619" y="2155"/>
                    </a:lnTo>
                    <a:lnTo>
                      <a:pt x="1606" y="2162"/>
                    </a:lnTo>
                    <a:lnTo>
                      <a:pt x="1585" y="2162"/>
                    </a:lnTo>
                    <a:lnTo>
                      <a:pt x="1565" y="2155"/>
                    </a:lnTo>
                    <a:lnTo>
                      <a:pt x="1551" y="2148"/>
                    </a:lnTo>
                    <a:lnTo>
                      <a:pt x="1551" y="2148"/>
                    </a:lnTo>
                    <a:lnTo>
                      <a:pt x="1510" y="2114"/>
                    </a:lnTo>
                    <a:lnTo>
                      <a:pt x="1475" y="2073"/>
                    </a:lnTo>
                    <a:lnTo>
                      <a:pt x="1454" y="2025"/>
                    </a:lnTo>
                    <a:lnTo>
                      <a:pt x="1448" y="1976"/>
                    </a:lnTo>
                    <a:lnTo>
                      <a:pt x="1454" y="899"/>
                    </a:lnTo>
                    <a:lnTo>
                      <a:pt x="1454" y="899"/>
                    </a:lnTo>
                    <a:lnTo>
                      <a:pt x="1441" y="851"/>
                    </a:lnTo>
                    <a:lnTo>
                      <a:pt x="1420" y="804"/>
                    </a:lnTo>
                    <a:lnTo>
                      <a:pt x="1393" y="762"/>
                    </a:lnTo>
                    <a:lnTo>
                      <a:pt x="1352" y="728"/>
                    </a:lnTo>
                    <a:lnTo>
                      <a:pt x="110" y="14"/>
                    </a:lnTo>
                    <a:lnTo>
                      <a:pt x="110" y="14"/>
                    </a:lnTo>
                    <a:lnTo>
                      <a:pt x="89" y="0"/>
                    </a:lnTo>
                    <a:lnTo>
                      <a:pt x="75" y="0"/>
                    </a:lnTo>
                    <a:lnTo>
                      <a:pt x="55" y="0"/>
                    </a:lnTo>
                    <a:lnTo>
                      <a:pt x="41" y="7"/>
                    </a:lnTo>
                    <a:lnTo>
                      <a:pt x="28" y="14"/>
                    </a:lnTo>
                    <a:lnTo>
                      <a:pt x="21" y="28"/>
                    </a:lnTo>
                    <a:lnTo>
                      <a:pt x="14" y="48"/>
                    </a:lnTo>
                    <a:lnTo>
                      <a:pt x="14" y="69"/>
                    </a:lnTo>
                    <a:lnTo>
                      <a:pt x="7" y="1497"/>
                    </a:lnTo>
                    <a:lnTo>
                      <a:pt x="7" y="1497"/>
                    </a:lnTo>
                    <a:lnTo>
                      <a:pt x="14" y="1544"/>
                    </a:lnTo>
                    <a:lnTo>
                      <a:pt x="34" y="1592"/>
                    </a:lnTo>
                    <a:lnTo>
                      <a:pt x="68" y="1633"/>
                    </a:lnTo>
                    <a:lnTo>
                      <a:pt x="110" y="1668"/>
                    </a:lnTo>
                    <a:lnTo>
                      <a:pt x="947" y="2148"/>
                    </a:lnTo>
                    <a:lnTo>
                      <a:pt x="947" y="2148"/>
                    </a:lnTo>
                    <a:lnTo>
                      <a:pt x="981" y="2182"/>
                    </a:lnTo>
                    <a:lnTo>
                      <a:pt x="1016" y="2224"/>
                    </a:lnTo>
                    <a:lnTo>
                      <a:pt x="1036" y="2272"/>
                    </a:lnTo>
                    <a:lnTo>
                      <a:pt x="1043" y="2319"/>
                    </a:lnTo>
                    <a:lnTo>
                      <a:pt x="1043" y="2319"/>
                    </a:lnTo>
                    <a:lnTo>
                      <a:pt x="1043" y="2340"/>
                    </a:lnTo>
                    <a:lnTo>
                      <a:pt x="1036" y="2361"/>
                    </a:lnTo>
                    <a:lnTo>
                      <a:pt x="1030" y="2375"/>
                    </a:lnTo>
                    <a:lnTo>
                      <a:pt x="1016" y="2389"/>
                    </a:lnTo>
                    <a:lnTo>
                      <a:pt x="1002" y="2389"/>
                    </a:lnTo>
                    <a:lnTo>
                      <a:pt x="981" y="2389"/>
                    </a:lnTo>
                    <a:lnTo>
                      <a:pt x="967" y="2389"/>
                    </a:lnTo>
                    <a:lnTo>
                      <a:pt x="947" y="2382"/>
                    </a:lnTo>
                    <a:lnTo>
                      <a:pt x="103" y="1894"/>
                    </a:lnTo>
                    <a:lnTo>
                      <a:pt x="103" y="1894"/>
                    </a:lnTo>
                    <a:lnTo>
                      <a:pt x="89" y="1888"/>
                    </a:lnTo>
                    <a:lnTo>
                      <a:pt x="68" y="1881"/>
                    </a:lnTo>
                    <a:lnTo>
                      <a:pt x="48" y="1881"/>
                    </a:lnTo>
                    <a:lnTo>
                      <a:pt x="34" y="1888"/>
                    </a:lnTo>
                    <a:lnTo>
                      <a:pt x="21" y="1894"/>
                    </a:lnTo>
                    <a:lnTo>
                      <a:pt x="14" y="1908"/>
                    </a:lnTo>
                    <a:lnTo>
                      <a:pt x="7" y="1929"/>
                    </a:lnTo>
                    <a:lnTo>
                      <a:pt x="7" y="1949"/>
                    </a:lnTo>
                    <a:lnTo>
                      <a:pt x="0" y="3376"/>
                    </a:lnTo>
                    <a:lnTo>
                      <a:pt x="0" y="3376"/>
                    </a:lnTo>
                    <a:lnTo>
                      <a:pt x="14" y="3425"/>
                    </a:lnTo>
                    <a:lnTo>
                      <a:pt x="34" y="3473"/>
                    </a:lnTo>
                    <a:lnTo>
                      <a:pt x="62" y="3520"/>
                    </a:lnTo>
                    <a:lnTo>
                      <a:pt x="103" y="3548"/>
                    </a:lnTo>
                    <a:lnTo>
                      <a:pt x="1345" y="4268"/>
                    </a:lnTo>
                    <a:lnTo>
                      <a:pt x="1345" y="4268"/>
                    </a:lnTo>
                    <a:lnTo>
                      <a:pt x="1366" y="4275"/>
                    </a:lnTo>
                    <a:lnTo>
                      <a:pt x="1379" y="4282"/>
                    </a:lnTo>
                    <a:lnTo>
                      <a:pt x="1400" y="4275"/>
                    </a:lnTo>
                    <a:lnTo>
                      <a:pt x="1414" y="4275"/>
                    </a:lnTo>
                    <a:lnTo>
                      <a:pt x="1427" y="4261"/>
                    </a:lnTo>
                    <a:lnTo>
                      <a:pt x="1434" y="4248"/>
                    </a:lnTo>
                    <a:lnTo>
                      <a:pt x="1441" y="4234"/>
                    </a:lnTo>
                    <a:lnTo>
                      <a:pt x="1441" y="4207"/>
                    </a:lnTo>
                    <a:lnTo>
                      <a:pt x="1448" y="3170"/>
                    </a:lnTo>
                    <a:lnTo>
                      <a:pt x="1448" y="3170"/>
                    </a:lnTo>
                    <a:lnTo>
                      <a:pt x="1448" y="3143"/>
                    </a:lnTo>
                    <a:lnTo>
                      <a:pt x="1454" y="3130"/>
                    </a:lnTo>
                    <a:lnTo>
                      <a:pt x="1461" y="3116"/>
                    </a:lnTo>
                    <a:lnTo>
                      <a:pt x="1475" y="3102"/>
                    </a:lnTo>
                    <a:lnTo>
                      <a:pt x="1489" y="3095"/>
                    </a:lnTo>
                    <a:lnTo>
                      <a:pt x="1510" y="3095"/>
                    </a:lnTo>
                    <a:lnTo>
                      <a:pt x="1524" y="3102"/>
                    </a:lnTo>
                    <a:lnTo>
                      <a:pt x="1544" y="3109"/>
                    </a:lnTo>
                    <a:lnTo>
                      <a:pt x="1544" y="3109"/>
                    </a:lnTo>
                    <a:lnTo>
                      <a:pt x="1585" y="3143"/>
                    </a:lnTo>
                    <a:lnTo>
                      <a:pt x="1612" y="3184"/>
                    </a:lnTo>
                    <a:lnTo>
                      <a:pt x="1633" y="3232"/>
                    </a:lnTo>
                    <a:lnTo>
                      <a:pt x="1640" y="3281"/>
                    </a:lnTo>
                    <a:lnTo>
                      <a:pt x="1640" y="4324"/>
                    </a:lnTo>
                    <a:lnTo>
                      <a:pt x="1640" y="4324"/>
                    </a:lnTo>
                    <a:lnTo>
                      <a:pt x="1646" y="4371"/>
                    </a:lnTo>
                    <a:lnTo>
                      <a:pt x="1667" y="4419"/>
                    </a:lnTo>
                    <a:lnTo>
                      <a:pt x="1702" y="4460"/>
                    </a:lnTo>
                    <a:lnTo>
                      <a:pt x="1736" y="4495"/>
                    </a:lnTo>
                    <a:lnTo>
                      <a:pt x="2978" y="5209"/>
                    </a:lnTo>
                    <a:lnTo>
                      <a:pt x="2978" y="5209"/>
                    </a:lnTo>
                    <a:lnTo>
                      <a:pt x="2998" y="5223"/>
                    </a:lnTo>
                    <a:lnTo>
                      <a:pt x="3019" y="5223"/>
                    </a:lnTo>
                    <a:lnTo>
                      <a:pt x="3032" y="5223"/>
                    </a:lnTo>
                    <a:lnTo>
                      <a:pt x="3053" y="5216"/>
                    </a:lnTo>
                    <a:lnTo>
                      <a:pt x="3060" y="5209"/>
                    </a:lnTo>
                    <a:lnTo>
                      <a:pt x="3074" y="5195"/>
                    </a:lnTo>
                    <a:lnTo>
                      <a:pt x="3081" y="5174"/>
                    </a:lnTo>
                    <a:lnTo>
                      <a:pt x="3081" y="5153"/>
                    </a:lnTo>
                    <a:lnTo>
                      <a:pt x="3081" y="3726"/>
                    </a:lnTo>
                    <a:lnTo>
                      <a:pt x="3081" y="3726"/>
                    </a:lnTo>
                    <a:lnTo>
                      <a:pt x="3074" y="3678"/>
                    </a:lnTo>
                    <a:lnTo>
                      <a:pt x="3053" y="3631"/>
                    </a:lnTo>
                    <a:lnTo>
                      <a:pt x="3026" y="3589"/>
                    </a:lnTo>
                    <a:lnTo>
                      <a:pt x="2985" y="3555"/>
                    </a:lnTo>
                    <a:lnTo>
                      <a:pt x="2147" y="3075"/>
                    </a:lnTo>
                    <a:lnTo>
                      <a:pt x="2147" y="3075"/>
                    </a:lnTo>
                    <a:lnTo>
                      <a:pt x="2107" y="3040"/>
                    </a:lnTo>
                    <a:lnTo>
                      <a:pt x="2079" y="2999"/>
                    </a:lnTo>
                    <a:lnTo>
                      <a:pt x="2059" y="2951"/>
                    </a:lnTo>
                    <a:lnTo>
                      <a:pt x="2052" y="2903"/>
                    </a:lnTo>
                    <a:lnTo>
                      <a:pt x="2052" y="2903"/>
                    </a:lnTo>
                    <a:lnTo>
                      <a:pt x="2052" y="2882"/>
                    </a:lnTo>
                    <a:lnTo>
                      <a:pt x="2059" y="2861"/>
                    </a:lnTo>
                    <a:lnTo>
                      <a:pt x="2066" y="2848"/>
                    </a:lnTo>
                    <a:lnTo>
                      <a:pt x="2079" y="2841"/>
                    </a:lnTo>
                    <a:lnTo>
                      <a:pt x="2093" y="2834"/>
                    </a:lnTo>
                    <a:lnTo>
                      <a:pt x="2107" y="2834"/>
                    </a:lnTo>
                    <a:lnTo>
                      <a:pt x="2127" y="2834"/>
                    </a:lnTo>
                    <a:lnTo>
                      <a:pt x="2147" y="2848"/>
                    </a:lnTo>
                    <a:lnTo>
                      <a:pt x="2985" y="3328"/>
                    </a:lnTo>
                    <a:lnTo>
                      <a:pt x="2985" y="3328"/>
                    </a:lnTo>
                    <a:lnTo>
                      <a:pt x="3005" y="3335"/>
                    </a:lnTo>
                    <a:lnTo>
                      <a:pt x="3026" y="3342"/>
                    </a:lnTo>
                    <a:lnTo>
                      <a:pt x="3039" y="3342"/>
                    </a:lnTo>
                    <a:lnTo>
                      <a:pt x="3053" y="3335"/>
                    </a:lnTo>
                    <a:lnTo>
                      <a:pt x="3067" y="3328"/>
                    </a:lnTo>
                    <a:lnTo>
                      <a:pt x="3081" y="3315"/>
                    </a:lnTo>
                    <a:lnTo>
                      <a:pt x="3081" y="3294"/>
                    </a:lnTo>
                    <a:lnTo>
                      <a:pt x="3088" y="3274"/>
                    </a:lnTo>
                    <a:lnTo>
                      <a:pt x="3088" y="1847"/>
                    </a:lnTo>
                    <a:lnTo>
                      <a:pt x="3088" y="1847"/>
                    </a:lnTo>
                    <a:lnTo>
                      <a:pt x="3081" y="1798"/>
                    </a:lnTo>
                    <a:lnTo>
                      <a:pt x="3060" y="1750"/>
                    </a:lnTo>
                    <a:lnTo>
                      <a:pt x="3026" y="1709"/>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dirty="0">
                  <a:ln>
                    <a:noFill/>
                  </a:ln>
                  <a:latin typeface="Arial" pitchFamily="18"/>
                  <a:ea typeface="Arial Unicode MS" pitchFamily="2"/>
                  <a:cs typeface="Arial Unicode MS" pitchFamily="2"/>
                </a:endParaRPr>
              </a:p>
            </p:txBody>
          </p:sp>
          <p:sp>
            <p:nvSpPr>
              <p:cNvPr id="150" name="Freeform 149">
                <a:extLst>
                  <a:ext uri="{FF2B5EF4-FFF2-40B4-BE49-F238E27FC236}">
                    <a16:creationId xmlns:a16="http://schemas.microsoft.com/office/drawing/2014/main" id="{AD06D6C1-EE20-4727-9B63-C915388F0773}"/>
                  </a:ext>
                </a:extLst>
              </p:cNvPr>
              <p:cNvSpPr/>
              <p:nvPr/>
            </p:nvSpPr>
            <p:spPr>
              <a:xfrm>
                <a:off x="1563655" y="4935234"/>
                <a:ext cx="1827557" cy="1060985"/>
              </a:xfrm>
              <a:custGeom>
                <a:avLst/>
                <a:gdLst/>
                <a:ahLst/>
                <a:cxnLst>
                  <a:cxn ang="3cd4">
                    <a:pos x="hc" y="t"/>
                  </a:cxn>
                  <a:cxn ang="cd2">
                    <a:pos x="l" y="vc"/>
                  </a:cxn>
                  <a:cxn ang="cd4">
                    <a:pos x="hc" y="b"/>
                  </a:cxn>
                  <a:cxn ang="0">
                    <a:pos x="r" y="vc"/>
                  </a:cxn>
                </a:cxnLst>
                <a:rect l="l" t="t" r="r" b="b"/>
                <a:pathLst>
                  <a:path w="6016" h="3493">
                    <a:moveTo>
                      <a:pt x="5975" y="1688"/>
                    </a:moveTo>
                    <a:lnTo>
                      <a:pt x="4734" y="975"/>
                    </a:lnTo>
                    <a:lnTo>
                      <a:pt x="4734" y="975"/>
                    </a:lnTo>
                    <a:lnTo>
                      <a:pt x="4693" y="954"/>
                    </a:lnTo>
                    <a:lnTo>
                      <a:pt x="4638" y="947"/>
                    </a:lnTo>
                    <a:lnTo>
                      <a:pt x="4582" y="954"/>
                    </a:lnTo>
                    <a:lnTo>
                      <a:pt x="4542" y="975"/>
                    </a:lnTo>
                    <a:lnTo>
                      <a:pt x="3609" y="1517"/>
                    </a:lnTo>
                    <a:lnTo>
                      <a:pt x="3609" y="1517"/>
                    </a:lnTo>
                    <a:lnTo>
                      <a:pt x="3560" y="1530"/>
                    </a:lnTo>
                    <a:lnTo>
                      <a:pt x="3505" y="1537"/>
                    </a:lnTo>
                    <a:lnTo>
                      <a:pt x="3458" y="1530"/>
                    </a:lnTo>
                    <a:lnTo>
                      <a:pt x="3409" y="1517"/>
                    </a:lnTo>
                    <a:lnTo>
                      <a:pt x="3409" y="1517"/>
                    </a:lnTo>
                    <a:lnTo>
                      <a:pt x="3388" y="1503"/>
                    </a:lnTo>
                    <a:lnTo>
                      <a:pt x="3382" y="1489"/>
                    </a:lnTo>
                    <a:lnTo>
                      <a:pt x="3368" y="1469"/>
                    </a:lnTo>
                    <a:lnTo>
                      <a:pt x="3368" y="1455"/>
                    </a:lnTo>
                    <a:lnTo>
                      <a:pt x="3368" y="1441"/>
                    </a:lnTo>
                    <a:lnTo>
                      <a:pt x="3382" y="1427"/>
                    </a:lnTo>
                    <a:lnTo>
                      <a:pt x="3388" y="1413"/>
                    </a:lnTo>
                    <a:lnTo>
                      <a:pt x="3409" y="1400"/>
                    </a:lnTo>
                    <a:lnTo>
                      <a:pt x="4343" y="858"/>
                    </a:lnTo>
                    <a:lnTo>
                      <a:pt x="4343" y="858"/>
                    </a:lnTo>
                    <a:lnTo>
                      <a:pt x="4356" y="844"/>
                    </a:lnTo>
                    <a:lnTo>
                      <a:pt x="4370" y="830"/>
                    </a:lnTo>
                    <a:lnTo>
                      <a:pt x="4377" y="817"/>
                    </a:lnTo>
                    <a:lnTo>
                      <a:pt x="4384" y="803"/>
                    </a:lnTo>
                    <a:lnTo>
                      <a:pt x="4377" y="783"/>
                    </a:lnTo>
                    <a:lnTo>
                      <a:pt x="4370" y="769"/>
                    </a:lnTo>
                    <a:lnTo>
                      <a:pt x="4356" y="755"/>
                    </a:lnTo>
                    <a:lnTo>
                      <a:pt x="4343" y="741"/>
                    </a:lnTo>
                    <a:lnTo>
                      <a:pt x="3101" y="27"/>
                    </a:lnTo>
                    <a:lnTo>
                      <a:pt x="3101" y="27"/>
                    </a:lnTo>
                    <a:lnTo>
                      <a:pt x="3052" y="7"/>
                    </a:lnTo>
                    <a:lnTo>
                      <a:pt x="2998" y="0"/>
                    </a:lnTo>
                    <a:lnTo>
                      <a:pt x="2950" y="7"/>
                    </a:lnTo>
                    <a:lnTo>
                      <a:pt x="2902" y="27"/>
                    </a:lnTo>
                    <a:lnTo>
                      <a:pt x="1667" y="741"/>
                    </a:lnTo>
                    <a:lnTo>
                      <a:pt x="1667" y="741"/>
                    </a:lnTo>
                    <a:lnTo>
                      <a:pt x="1646" y="755"/>
                    </a:lnTo>
                    <a:lnTo>
                      <a:pt x="1639" y="769"/>
                    </a:lnTo>
                    <a:lnTo>
                      <a:pt x="1625" y="783"/>
                    </a:lnTo>
                    <a:lnTo>
                      <a:pt x="1625" y="803"/>
                    </a:lnTo>
                    <a:lnTo>
                      <a:pt x="1625" y="817"/>
                    </a:lnTo>
                    <a:lnTo>
                      <a:pt x="1639" y="830"/>
                    </a:lnTo>
                    <a:lnTo>
                      <a:pt x="1646" y="844"/>
                    </a:lnTo>
                    <a:lnTo>
                      <a:pt x="1667" y="858"/>
                    </a:lnTo>
                    <a:lnTo>
                      <a:pt x="2504" y="1345"/>
                    </a:lnTo>
                    <a:lnTo>
                      <a:pt x="2504" y="1345"/>
                    </a:lnTo>
                    <a:lnTo>
                      <a:pt x="2524" y="1352"/>
                    </a:lnTo>
                    <a:lnTo>
                      <a:pt x="2538" y="1366"/>
                    </a:lnTo>
                    <a:lnTo>
                      <a:pt x="2545" y="1386"/>
                    </a:lnTo>
                    <a:lnTo>
                      <a:pt x="2545" y="1400"/>
                    </a:lnTo>
                    <a:lnTo>
                      <a:pt x="2545" y="1413"/>
                    </a:lnTo>
                    <a:lnTo>
                      <a:pt x="2538" y="1427"/>
                    </a:lnTo>
                    <a:lnTo>
                      <a:pt x="2524" y="1441"/>
                    </a:lnTo>
                    <a:lnTo>
                      <a:pt x="2504" y="1455"/>
                    </a:lnTo>
                    <a:lnTo>
                      <a:pt x="2504" y="1455"/>
                    </a:lnTo>
                    <a:lnTo>
                      <a:pt x="2463" y="1476"/>
                    </a:lnTo>
                    <a:lnTo>
                      <a:pt x="2408" y="1483"/>
                    </a:lnTo>
                    <a:lnTo>
                      <a:pt x="2352" y="1476"/>
                    </a:lnTo>
                    <a:lnTo>
                      <a:pt x="2311" y="1455"/>
                    </a:lnTo>
                    <a:lnTo>
                      <a:pt x="1467" y="975"/>
                    </a:lnTo>
                    <a:lnTo>
                      <a:pt x="1467" y="975"/>
                    </a:lnTo>
                    <a:lnTo>
                      <a:pt x="1427" y="954"/>
                    </a:lnTo>
                    <a:lnTo>
                      <a:pt x="1372" y="947"/>
                    </a:lnTo>
                    <a:lnTo>
                      <a:pt x="1317" y="954"/>
                    </a:lnTo>
                    <a:lnTo>
                      <a:pt x="1275" y="975"/>
                    </a:lnTo>
                    <a:lnTo>
                      <a:pt x="41" y="1688"/>
                    </a:lnTo>
                    <a:lnTo>
                      <a:pt x="41" y="1688"/>
                    </a:lnTo>
                    <a:lnTo>
                      <a:pt x="20" y="1702"/>
                    </a:lnTo>
                    <a:lnTo>
                      <a:pt x="6" y="1715"/>
                    </a:lnTo>
                    <a:lnTo>
                      <a:pt x="0" y="1729"/>
                    </a:lnTo>
                    <a:lnTo>
                      <a:pt x="0" y="1750"/>
                    </a:lnTo>
                    <a:lnTo>
                      <a:pt x="0" y="1763"/>
                    </a:lnTo>
                    <a:lnTo>
                      <a:pt x="13" y="1777"/>
                    </a:lnTo>
                    <a:lnTo>
                      <a:pt x="20" y="1791"/>
                    </a:lnTo>
                    <a:lnTo>
                      <a:pt x="41" y="1805"/>
                    </a:lnTo>
                    <a:lnTo>
                      <a:pt x="1282" y="2519"/>
                    </a:lnTo>
                    <a:lnTo>
                      <a:pt x="1282" y="2519"/>
                    </a:lnTo>
                    <a:lnTo>
                      <a:pt x="1331" y="2539"/>
                    </a:lnTo>
                    <a:lnTo>
                      <a:pt x="1379" y="2546"/>
                    </a:lnTo>
                    <a:lnTo>
                      <a:pt x="1433" y="2539"/>
                    </a:lnTo>
                    <a:lnTo>
                      <a:pt x="1481" y="2519"/>
                    </a:lnTo>
                    <a:lnTo>
                      <a:pt x="2380" y="1997"/>
                    </a:lnTo>
                    <a:lnTo>
                      <a:pt x="2380" y="1997"/>
                    </a:lnTo>
                    <a:lnTo>
                      <a:pt x="2428" y="1976"/>
                    </a:lnTo>
                    <a:lnTo>
                      <a:pt x="2476" y="1976"/>
                    </a:lnTo>
                    <a:lnTo>
                      <a:pt x="2531" y="1976"/>
                    </a:lnTo>
                    <a:lnTo>
                      <a:pt x="2580" y="1997"/>
                    </a:lnTo>
                    <a:lnTo>
                      <a:pt x="2580" y="1997"/>
                    </a:lnTo>
                    <a:lnTo>
                      <a:pt x="2593" y="2011"/>
                    </a:lnTo>
                    <a:lnTo>
                      <a:pt x="2607" y="2025"/>
                    </a:lnTo>
                    <a:lnTo>
                      <a:pt x="2614" y="2038"/>
                    </a:lnTo>
                    <a:lnTo>
                      <a:pt x="2620" y="2052"/>
                    </a:lnTo>
                    <a:lnTo>
                      <a:pt x="2614" y="2072"/>
                    </a:lnTo>
                    <a:lnTo>
                      <a:pt x="2607" y="2086"/>
                    </a:lnTo>
                    <a:lnTo>
                      <a:pt x="2593" y="2100"/>
                    </a:lnTo>
                    <a:lnTo>
                      <a:pt x="2580" y="2113"/>
                    </a:lnTo>
                    <a:lnTo>
                      <a:pt x="1680" y="2635"/>
                    </a:lnTo>
                    <a:lnTo>
                      <a:pt x="1680" y="2635"/>
                    </a:lnTo>
                    <a:lnTo>
                      <a:pt x="1660" y="2648"/>
                    </a:lnTo>
                    <a:lnTo>
                      <a:pt x="1646" y="2662"/>
                    </a:lnTo>
                    <a:lnTo>
                      <a:pt x="1639" y="2676"/>
                    </a:lnTo>
                    <a:lnTo>
                      <a:pt x="1639" y="2690"/>
                    </a:lnTo>
                    <a:lnTo>
                      <a:pt x="1639" y="2711"/>
                    </a:lnTo>
                    <a:lnTo>
                      <a:pt x="1646" y="2724"/>
                    </a:lnTo>
                    <a:lnTo>
                      <a:pt x="1660" y="2738"/>
                    </a:lnTo>
                    <a:lnTo>
                      <a:pt x="1680" y="2752"/>
                    </a:lnTo>
                    <a:lnTo>
                      <a:pt x="2923" y="3465"/>
                    </a:lnTo>
                    <a:lnTo>
                      <a:pt x="2923" y="3465"/>
                    </a:lnTo>
                    <a:lnTo>
                      <a:pt x="2964" y="3486"/>
                    </a:lnTo>
                    <a:lnTo>
                      <a:pt x="3018" y="3493"/>
                    </a:lnTo>
                    <a:lnTo>
                      <a:pt x="3073" y="3486"/>
                    </a:lnTo>
                    <a:lnTo>
                      <a:pt x="3115" y="3465"/>
                    </a:lnTo>
                    <a:lnTo>
                      <a:pt x="4350" y="2752"/>
                    </a:lnTo>
                    <a:lnTo>
                      <a:pt x="4350" y="2752"/>
                    </a:lnTo>
                    <a:lnTo>
                      <a:pt x="4370" y="2738"/>
                    </a:lnTo>
                    <a:lnTo>
                      <a:pt x="4384" y="2724"/>
                    </a:lnTo>
                    <a:lnTo>
                      <a:pt x="4390" y="2711"/>
                    </a:lnTo>
                    <a:lnTo>
                      <a:pt x="4390" y="2690"/>
                    </a:lnTo>
                    <a:lnTo>
                      <a:pt x="4390" y="2676"/>
                    </a:lnTo>
                    <a:lnTo>
                      <a:pt x="4384" y="2662"/>
                    </a:lnTo>
                    <a:lnTo>
                      <a:pt x="4370" y="2648"/>
                    </a:lnTo>
                    <a:lnTo>
                      <a:pt x="4350" y="2635"/>
                    </a:lnTo>
                    <a:lnTo>
                      <a:pt x="3512" y="2148"/>
                    </a:lnTo>
                    <a:lnTo>
                      <a:pt x="3512" y="2148"/>
                    </a:lnTo>
                    <a:lnTo>
                      <a:pt x="3492" y="2141"/>
                    </a:lnTo>
                    <a:lnTo>
                      <a:pt x="3478" y="2127"/>
                    </a:lnTo>
                    <a:lnTo>
                      <a:pt x="3471" y="2106"/>
                    </a:lnTo>
                    <a:lnTo>
                      <a:pt x="3471" y="2093"/>
                    </a:lnTo>
                    <a:lnTo>
                      <a:pt x="3471" y="2079"/>
                    </a:lnTo>
                    <a:lnTo>
                      <a:pt x="3478" y="2065"/>
                    </a:lnTo>
                    <a:lnTo>
                      <a:pt x="3492" y="2052"/>
                    </a:lnTo>
                    <a:lnTo>
                      <a:pt x="3512" y="2038"/>
                    </a:lnTo>
                    <a:lnTo>
                      <a:pt x="3512" y="2038"/>
                    </a:lnTo>
                    <a:lnTo>
                      <a:pt x="3560" y="2018"/>
                    </a:lnTo>
                    <a:lnTo>
                      <a:pt x="3609" y="2011"/>
                    </a:lnTo>
                    <a:lnTo>
                      <a:pt x="3663" y="2018"/>
                    </a:lnTo>
                    <a:lnTo>
                      <a:pt x="3711" y="2038"/>
                    </a:lnTo>
                    <a:lnTo>
                      <a:pt x="4548" y="2519"/>
                    </a:lnTo>
                    <a:lnTo>
                      <a:pt x="4548" y="2519"/>
                    </a:lnTo>
                    <a:lnTo>
                      <a:pt x="4596" y="2539"/>
                    </a:lnTo>
                    <a:lnTo>
                      <a:pt x="4645" y="2546"/>
                    </a:lnTo>
                    <a:lnTo>
                      <a:pt x="4699" y="2539"/>
                    </a:lnTo>
                    <a:lnTo>
                      <a:pt x="4747" y="2519"/>
                    </a:lnTo>
                    <a:lnTo>
                      <a:pt x="5975" y="1805"/>
                    </a:lnTo>
                    <a:lnTo>
                      <a:pt x="5975" y="1805"/>
                    </a:lnTo>
                    <a:lnTo>
                      <a:pt x="5996" y="1791"/>
                    </a:lnTo>
                    <a:lnTo>
                      <a:pt x="6009" y="1777"/>
                    </a:lnTo>
                    <a:lnTo>
                      <a:pt x="6016" y="1763"/>
                    </a:lnTo>
                    <a:lnTo>
                      <a:pt x="6016" y="1750"/>
                    </a:lnTo>
                    <a:lnTo>
                      <a:pt x="6016" y="1729"/>
                    </a:lnTo>
                    <a:lnTo>
                      <a:pt x="6009" y="1715"/>
                    </a:lnTo>
                    <a:lnTo>
                      <a:pt x="5996" y="1702"/>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dirty="0">
                  <a:ln>
                    <a:noFill/>
                  </a:ln>
                  <a:latin typeface="Arial" pitchFamily="18"/>
                  <a:ea typeface="Arial Unicode MS" pitchFamily="2"/>
                  <a:cs typeface="Arial Unicode MS" pitchFamily="2"/>
                </a:endParaRPr>
              </a:p>
            </p:txBody>
          </p:sp>
        </p:grpSp>
      </p:grpSp>
      <p:grpSp>
        <p:nvGrpSpPr>
          <p:cNvPr id="155" name="Group 154">
            <a:extLst>
              <a:ext uri="{FF2B5EF4-FFF2-40B4-BE49-F238E27FC236}">
                <a16:creationId xmlns:a16="http://schemas.microsoft.com/office/drawing/2014/main" id="{88CBCD4E-47CE-BBA6-47E8-2CCA3710254A}"/>
              </a:ext>
            </a:extLst>
          </p:cNvPr>
          <p:cNvGrpSpPr/>
          <p:nvPr userDrawn="1"/>
        </p:nvGrpSpPr>
        <p:grpSpPr>
          <a:xfrm>
            <a:off x="8628188" y="2671684"/>
            <a:ext cx="3035751" cy="4085166"/>
            <a:chOff x="453600" y="1975769"/>
            <a:chExt cx="3035751" cy="4085166"/>
          </a:xfrm>
        </p:grpSpPr>
        <p:grpSp>
          <p:nvGrpSpPr>
            <p:cNvPr id="156" name="Group 155">
              <a:extLst>
                <a:ext uri="{FF2B5EF4-FFF2-40B4-BE49-F238E27FC236}">
                  <a16:creationId xmlns:a16="http://schemas.microsoft.com/office/drawing/2014/main" id="{D0E4194A-59F5-5FDC-FA19-8C1136767B5C}"/>
                </a:ext>
              </a:extLst>
            </p:cNvPr>
            <p:cNvGrpSpPr/>
            <p:nvPr userDrawn="1"/>
          </p:nvGrpSpPr>
          <p:grpSpPr>
            <a:xfrm>
              <a:off x="453600" y="1975769"/>
              <a:ext cx="2023834" cy="2338604"/>
              <a:chOff x="453600" y="1975769"/>
              <a:chExt cx="2023834" cy="2338604"/>
            </a:xfrm>
          </p:grpSpPr>
          <p:sp>
            <p:nvSpPr>
              <p:cNvPr id="162" name="Freeform 161">
                <a:extLst>
                  <a:ext uri="{FF2B5EF4-FFF2-40B4-BE49-F238E27FC236}">
                    <a16:creationId xmlns:a16="http://schemas.microsoft.com/office/drawing/2014/main" id="{E07C0CAF-65F0-54FC-73E8-960CD0047E79}"/>
                  </a:ext>
                </a:extLst>
              </p:cNvPr>
              <p:cNvSpPr/>
              <p:nvPr/>
            </p:nvSpPr>
            <p:spPr>
              <a:xfrm>
                <a:off x="453600" y="1975769"/>
                <a:ext cx="2023834" cy="2338604"/>
              </a:xfrm>
              <a:custGeom>
                <a:avLst/>
                <a:gdLst/>
                <a:ahLst/>
                <a:cxnLst>
                  <a:cxn ang="3cd4">
                    <a:pos x="hc" y="t"/>
                  </a:cxn>
                  <a:cxn ang="cd2">
                    <a:pos x="l" y="vc"/>
                  </a:cxn>
                  <a:cxn ang="cd4">
                    <a:pos x="hc" y="b"/>
                  </a:cxn>
                  <a:cxn ang="0">
                    <a:pos x="r" y="vc"/>
                  </a:cxn>
                </a:cxnLst>
                <a:rect l="l" t="t" r="r" b="b"/>
                <a:pathLst>
                  <a:path w="6662" h="7698">
                    <a:moveTo>
                      <a:pt x="3334" y="0"/>
                    </a:moveTo>
                    <a:lnTo>
                      <a:pt x="0" y="1928"/>
                    </a:lnTo>
                    <a:lnTo>
                      <a:pt x="0" y="5777"/>
                    </a:lnTo>
                    <a:lnTo>
                      <a:pt x="3334" y="7698"/>
                    </a:lnTo>
                    <a:lnTo>
                      <a:pt x="6662" y="5777"/>
                    </a:lnTo>
                    <a:lnTo>
                      <a:pt x="6662" y="1928"/>
                    </a:ln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dirty="0">
                  <a:ln>
                    <a:noFill/>
                  </a:ln>
                  <a:latin typeface="Arial" pitchFamily="18"/>
                  <a:ea typeface="Arial Unicode MS" pitchFamily="2"/>
                  <a:cs typeface="Arial Unicode MS" pitchFamily="2"/>
                </a:endParaRPr>
              </a:p>
            </p:txBody>
          </p:sp>
          <p:sp>
            <p:nvSpPr>
              <p:cNvPr id="163" name="Freeform 162">
                <a:extLst>
                  <a:ext uri="{FF2B5EF4-FFF2-40B4-BE49-F238E27FC236}">
                    <a16:creationId xmlns:a16="http://schemas.microsoft.com/office/drawing/2014/main" id="{B1D80526-0660-58B2-851D-5468299BF725}"/>
                  </a:ext>
                </a:extLst>
              </p:cNvPr>
              <p:cNvSpPr/>
              <p:nvPr/>
            </p:nvSpPr>
            <p:spPr>
              <a:xfrm>
                <a:off x="491275" y="2052639"/>
                <a:ext cx="937630" cy="1586617"/>
              </a:xfrm>
              <a:custGeom>
                <a:avLst/>
                <a:gdLst/>
                <a:ahLst/>
                <a:cxnLst>
                  <a:cxn ang="3cd4">
                    <a:pos x="hc" y="t"/>
                  </a:cxn>
                  <a:cxn ang="cd2">
                    <a:pos x="l" y="vc"/>
                  </a:cxn>
                  <a:cxn ang="cd4">
                    <a:pos x="hc" y="b"/>
                  </a:cxn>
                  <a:cxn ang="0">
                    <a:pos x="r" y="vc"/>
                  </a:cxn>
                </a:cxnLst>
                <a:rect l="l" t="t" r="r" b="b"/>
                <a:pathLst>
                  <a:path w="3087" h="5223">
                    <a:moveTo>
                      <a:pt x="2977" y="14"/>
                    </a:moveTo>
                    <a:lnTo>
                      <a:pt x="1736" y="728"/>
                    </a:lnTo>
                    <a:lnTo>
                      <a:pt x="1736" y="728"/>
                    </a:lnTo>
                    <a:lnTo>
                      <a:pt x="1694" y="762"/>
                    </a:lnTo>
                    <a:lnTo>
                      <a:pt x="1666" y="804"/>
                    </a:lnTo>
                    <a:lnTo>
                      <a:pt x="1646" y="851"/>
                    </a:lnTo>
                    <a:lnTo>
                      <a:pt x="1639" y="899"/>
                    </a:lnTo>
                    <a:lnTo>
                      <a:pt x="1639" y="1976"/>
                    </a:lnTo>
                    <a:lnTo>
                      <a:pt x="1639" y="1976"/>
                    </a:lnTo>
                    <a:lnTo>
                      <a:pt x="1632" y="2025"/>
                    </a:lnTo>
                    <a:lnTo>
                      <a:pt x="1612" y="2073"/>
                    </a:lnTo>
                    <a:lnTo>
                      <a:pt x="1578" y="2114"/>
                    </a:lnTo>
                    <a:lnTo>
                      <a:pt x="1544" y="2148"/>
                    </a:lnTo>
                    <a:lnTo>
                      <a:pt x="1544" y="2148"/>
                    </a:lnTo>
                    <a:lnTo>
                      <a:pt x="1523" y="2155"/>
                    </a:lnTo>
                    <a:lnTo>
                      <a:pt x="1502" y="2162"/>
                    </a:lnTo>
                    <a:lnTo>
                      <a:pt x="1488" y="2162"/>
                    </a:lnTo>
                    <a:lnTo>
                      <a:pt x="1474" y="2155"/>
                    </a:lnTo>
                    <a:lnTo>
                      <a:pt x="1461" y="2148"/>
                    </a:lnTo>
                    <a:lnTo>
                      <a:pt x="1447" y="2127"/>
                    </a:lnTo>
                    <a:lnTo>
                      <a:pt x="1447" y="2114"/>
                    </a:lnTo>
                    <a:lnTo>
                      <a:pt x="1440" y="2093"/>
                    </a:lnTo>
                    <a:lnTo>
                      <a:pt x="1440" y="1016"/>
                    </a:lnTo>
                    <a:lnTo>
                      <a:pt x="1440" y="1016"/>
                    </a:lnTo>
                    <a:lnTo>
                      <a:pt x="1440" y="996"/>
                    </a:lnTo>
                    <a:lnTo>
                      <a:pt x="1434" y="975"/>
                    </a:lnTo>
                    <a:lnTo>
                      <a:pt x="1420" y="961"/>
                    </a:lnTo>
                    <a:lnTo>
                      <a:pt x="1413" y="947"/>
                    </a:lnTo>
                    <a:lnTo>
                      <a:pt x="1393" y="947"/>
                    </a:lnTo>
                    <a:lnTo>
                      <a:pt x="1379" y="947"/>
                    </a:lnTo>
                    <a:lnTo>
                      <a:pt x="1358" y="947"/>
                    </a:lnTo>
                    <a:lnTo>
                      <a:pt x="1337" y="961"/>
                    </a:lnTo>
                    <a:lnTo>
                      <a:pt x="95" y="1675"/>
                    </a:lnTo>
                    <a:lnTo>
                      <a:pt x="95" y="1675"/>
                    </a:lnTo>
                    <a:lnTo>
                      <a:pt x="61" y="1709"/>
                    </a:lnTo>
                    <a:lnTo>
                      <a:pt x="27" y="1750"/>
                    </a:lnTo>
                    <a:lnTo>
                      <a:pt x="7" y="1798"/>
                    </a:lnTo>
                    <a:lnTo>
                      <a:pt x="0" y="1847"/>
                    </a:lnTo>
                    <a:lnTo>
                      <a:pt x="7" y="3274"/>
                    </a:lnTo>
                    <a:lnTo>
                      <a:pt x="7" y="3274"/>
                    </a:lnTo>
                    <a:lnTo>
                      <a:pt x="7" y="3294"/>
                    </a:lnTo>
                    <a:lnTo>
                      <a:pt x="13" y="3315"/>
                    </a:lnTo>
                    <a:lnTo>
                      <a:pt x="20" y="3328"/>
                    </a:lnTo>
                    <a:lnTo>
                      <a:pt x="34" y="3335"/>
                    </a:lnTo>
                    <a:lnTo>
                      <a:pt x="48" y="3342"/>
                    </a:lnTo>
                    <a:lnTo>
                      <a:pt x="61" y="3342"/>
                    </a:lnTo>
                    <a:lnTo>
                      <a:pt x="82" y="3335"/>
                    </a:lnTo>
                    <a:lnTo>
                      <a:pt x="102" y="3328"/>
                    </a:lnTo>
                    <a:lnTo>
                      <a:pt x="939" y="2848"/>
                    </a:lnTo>
                    <a:lnTo>
                      <a:pt x="939" y="2848"/>
                    </a:lnTo>
                    <a:lnTo>
                      <a:pt x="960" y="2834"/>
                    </a:lnTo>
                    <a:lnTo>
                      <a:pt x="980" y="2834"/>
                    </a:lnTo>
                    <a:lnTo>
                      <a:pt x="994" y="2834"/>
                    </a:lnTo>
                    <a:lnTo>
                      <a:pt x="1008" y="2841"/>
                    </a:lnTo>
                    <a:lnTo>
                      <a:pt x="1022" y="2848"/>
                    </a:lnTo>
                    <a:lnTo>
                      <a:pt x="1036" y="2861"/>
                    </a:lnTo>
                    <a:lnTo>
                      <a:pt x="1036" y="2882"/>
                    </a:lnTo>
                    <a:lnTo>
                      <a:pt x="1043" y="2903"/>
                    </a:lnTo>
                    <a:lnTo>
                      <a:pt x="1043" y="2903"/>
                    </a:lnTo>
                    <a:lnTo>
                      <a:pt x="1036" y="2951"/>
                    </a:lnTo>
                    <a:lnTo>
                      <a:pt x="1008" y="2999"/>
                    </a:lnTo>
                    <a:lnTo>
                      <a:pt x="980" y="3040"/>
                    </a:lnTo>
                    <a:lnTo>
                      <a:pt x="939" y="3075"/>
                    </a:lnTo>
                    <a:lnTo>
                      <a:pt x="102" y="3555"/>
                    </a:lnTo>
                    <a:lnTo>
                      <a:pt x="102" y="3555"/>
                    </a:lnTo>
                    <a:lnTo>
                      <a:pt x="68" y="3589"/>
                    </a:lnTo>
                    <a:lnTo>
                      <a:pt x="34" y="3631"/>
                    </a:lnTo>
                    <a:lnTo>
                      <a:pt x="13" y="3678"/>
                    </a:lnTo>
                    <a:lnTo>
                      <a:pt x="7" y="3726"/>
                    </a:lnTo>
                    <a:lnTo>
                      <a:pt x="7" y="5153"/>
                    </a:lnTo>
                    <a:lnTo>
                      <a:pt x="7" y="5153"/>
                    </a:lnTo>
                    <a:lnTo>
                      <a:pt x="13" y="5174"/>
                    </a:lnTo>
                    <a:lnTo>
                      <a:pt x="20" y="5195"/>
                    </a:lnTo>
                    <a:lnTo>
                      <a:pt x="27" y="5209"/>
                    </a:lnTo>
                    <a:lnTo>
                      <a:pt x="41" y="5216"/>
                    </a:lnTo>
                    <a:lnTo>
                      <a:pt x="54" y="5223"/>
                    </a:lnTo>
                    <a:lnTo>
                      <a:pt x="68" y="5223"/>
                    </a:lnTo>
                    <a:lnTo>
                      <a:pt x="88" y="5223"/>
                    </a:lnTo>
                    <a:lnTo>
                      <a:pt x="109" y="5209"/>
                    </a:lnTo>
                    <a:lnTo>
                      <a:pt x="1351" y="4495"/>
                    </a:lnTo>
                    <a:lnTo>
                      <a:pt x="1351" y="4495"/>
                    </a:lnTo>
                    <a:lnTo>
                      <a:pt x="1386" y="4460"/>
                    </a:lnTo>
                    <a:lnTo>
                      <a:pt x="1420" y="4419"/>
                    </a:lnTo>
                    <a:lnTo>
                      <a:pt x="1440" y="4371"/>
                    </a:lnTo>
                    <a:lnTo>
                      <a:pt x="1447" y="4324"/>
                    </a:lnTo>
                    <a:lnTo>
                      <a:pt x="1447" y="3281"/>
                    </a:lnTo>
                    <a:lnTo>
                      <a:pt x="1447" y="3281"/>
                    </a:lnTo>
                    <a:lnTo>
                      <a:pt x="1454" y="3232"/>
                    </a:lnTo>
                    <a:lnTo>
                      <a:pt x="1474" y="3184"/>
                    </a:lnTo>
                    <a:lnTo>
                      <a:pt x="1509" y="3143"/>
                    </a:lnTo>
                    <a:lnTo>
                      <a:pt x="1544" y="3109"/>
                    </a:lnTo>
                    <a:lnTo>
                      <a:pt x="1544" y="3109"/>
                    </a:lnTo>
                    <a:lnTo>
                      <a:pt x="1564" y="3102"/>
                    </a:lnTo>
                    <a:lnTo>
                      <a:pt x="1585" y="3095"/>
                    </a:lnTo>
                    <a:lnTo>
                      <a:pt x="1598" y="3095"/>
                    </a:lnTo>
                    <a:lnTo>
                      <a:pt x="1612" y="3102"/>
                    </a:lnTo>
                    <a:lnTo>
                      <a:pt x="1626" y="3116"/>
                    </a:lnTo>
                    <a:lnTo>
                      <a:pt x="1632" y="3130"/>
                    </a:lnTo>
                    <a:lnTo>
                      <a:pt x="1639" y="3143"/>
                    </a:lnTo>
                    <a:lnTo>
                      <a:pt x="1646" y="3170"/>
                    </a:lnTo>
                    <a:lnTo>
                      <a:pt x="1646" y="4207"/>
                    </a:lnTo>
                    <a:lnTo>
                      <a:pt x="1646" y="4207"/>
                    </a:lnTo>
                    <a:lnTo>
                      <a:pt x="1646" y="4234"/>
                    </a:lnTo>
                    <a:lnTo>
                      <a:pt x="1653" y="4248"/>
                    </a:lnTo>
                    <a:lnTo>
                      <a:pt x="1666" y="4261"/>
                    </a:lnTo>
                    <a:lnTo>
                      <a:pt x="1673" y="4275"/>
                    </a:lnTo>
                    <a:lnTo>
                      <a:pt x="1687" y="4275"/>
                    </a:lnTo>
                    <a:lnTo>
                      <a:pt x="1708" y="4282"/>
                    </a:lnTo>
                    <a:lnTo>
                      <a:pt x="1729" y="4275"/>
                    </a:lnTo>
                    <a:lnTo>
                      <a:pt x="1742" y="4268"/>
                    </a:lnTo>
                    <a:lnTo>
                      <a:pt x="2984" y="3548"/>
                    </a:lnTo>
                    <a:lnTo>
                      <a:pt x="2984" y="3548"/>
                    </a:lnTo>
                    <a:lnTo>
                      <a:pt x="3025" y="3520"/>
                    </a:lnTo>
                    <a:lnTo>
                      <a:pt x="3059" y="3473"/>
                    </a:lnTo>
                    <a:lnTo>
                      <a:pt x="3080" y="3425"/>
                    </a:lnTo>
                    <a:lnTo>
                      <a:pt x="3087" y="3376"/>
                    </a:lnTo>
                    <a:lnTo>
                      <a:pt x="3080" y="1949"/>
                    </a:lnTo>
                    <a:lnTo>
                      <a:pt x="3080" y="1949"/>
                    </a:lnTo>
                    <a:lnTo>
                      <a:pt x="3080" y="1929"/>
                    </a:lnTo>
                    <a:lnTo>
                      <a:pt x="3073" y="1908"/>
                    </a:lnTo>
                    <a:lnTo>
                      <a:pt x="3066" y="1894"/>
                    </a:lnTo>
                    <a:lnTo>
                      <a:pt x="3052" y="1888"/>
                    </a:lnTo>
                    <a:lnTo>
                      <a:pt x="3039" y="1881"/>
                    </a:lnTo>
                    <a:lnTo>
                      <a:pt x="3018" y="1881"/>
                    </a:lnTo>
                    <a:lnTo>
                      <a:pt x="3005" y="1888"/>
                    </a:lnTo>
                    <a:lnTo>
                      <a:pt x="2984" y="1894"/>
                    </a:lnTo>
                    <a:lnTo>
                      <a:pt x="2147" y="2382"/>
                    </a:lnTo>
                    <a:lnTo>
                      <a:pt x="2147" y="2382"/>
                    </a:lnTo>
                    <a:lnTo>
                      <a:pt x="2126" y="2389"/>
                    </a:lnTo>
                    <a:lnTo>
                      <a:pt x="2106" y="2389"/>
                    </a:lnTo>
                    <a:lnTo>
                      <a:pt x="2092" y="2389"/>
                    </a:lnTo>
                    <a:lnTo>
                      <a:pt x="2072" y="2389"/>
                    </a:lnTo>
                    <a:lnTo>
                      <a:pt x="2065" y="2375"/>
                    </a:lnTo>
                    <a:lnTo>
                      <a:pt x="2051" y="2361"/>
                    </a:lnTo>
                    <a:lnTo>
                      <a:pt x="2044" y="2340"/>
                    </a:lnTo>
                    <a:lnTo>
                      <a:pt x="2044" y="2319"/>
                    </a:lnTo>
                    <a:lnTo>
                      <a:pt x="2044" y="2319"/>
                    </a:lnTo>
                    <a:lnTo>
                      <a:pt x="2051" y="2272"/>
                    </a:lnTo>
                    <a:lnTo>
                      <a:pt x="2072" y="2224"/>
                    </a:lnTo>
                    <a:lnTo>
                      <a:pt x="2106" y="2182"/>
                    </a:lnTo>
                    <a:lnTo>
                      <a:pt x="2147" y="2148"/>
                    </a:lnTo>
                    <a:lnTo>
                      <a:pt x="2984" y="1668"/>
                    </a:lnTo>
                    <a:lnTo>
                      <a:pt x="2984" y="1668"/>
                    </a:lnTo>
                    <a:lnTo>
                      <a:pt x="3018" y="1633"/>
                    </a:lnTo>
                    <a:lnTo>
                      <a:pt x="3052" y="1592"/>
                    </a:lnTo>
                    <a:lnTo>
                      <a:pt x="3073" y="1544"/>
                    </a:lnTo>
                    <a:lnTo>
                      <a:pt x="3080" y="1497"/>
                    </a:lnTo>
                    <a:lnTo>
                      <a:pt x="3073" y="69"/>
                    </a:lnTo>
                    <a:lnTo>
                      <a:pt x="3073" y="69"/>
                    </a:lnTo>
                    <a:lnTo>
                      <a:pt x="3073" y="48"/>
                    </a:lnTo>
                    <a:lnTo>
                      <a:pt x="3066" y="28"/>
                    </a:lnTo>
                    <a:lnTo>
                      <a:pt x="3059" y="14"/>
                    </a:lnTo>
                    <a:lnTo>
                      <a:pt x="3046" y="7"/>
                    </a:lnTo>
                    <a:lnTo>
                      <a:pt x="3032" y="0"/>
                    </a:lnTo>
                    <a:lnTo>
                      <a:pt x="3018" y="0"/>
                    </a:lnTo>
                    <a:lnTo>
                      <a:pt x="2998" y="0"/>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dirty="0">
                  <a:ln>
                    <a:noFill/>
                  </a:ln>
                  <a:latin typeface="Arial" pitchFamily="18"/>
                  <a:ea typeface="Arial Unicode MS" pitchFamily="2"/>
                  <a:cs typeface="Arial Unicode MS" pitchFamily="2"/>
                </a:endParaRPr>
              </a:p>
            </p:txBody>
          </p:sp>
          <p:sp>
            <p:nvSpPr>
              <p:cNvPr id="164" name="Freeform 163">
                <a:extLst>
                  <a:ext uri="{FF2B5EF4-FFF2-40B4-BE49-F238E27FC236}">
                    <a16:creationId xmlns:a16="http://schemas.microsoft.com/office/drawing/2014/main" id="{07426E50-C765-896C-8F7D-A71ABDEE1434}"/>
                  </a:ext>
                </a:extLst>
              </p:cNvPr>
              <p:cNvSpPr/>
              <p:nvPr/>
            </p:nvSpPr>
            <p:spPr>
              <a:xfrm>
                <a:off x="1502129" y="2052639"/>
                <a:ext cx="937933" cy="1586617"/>
              </a:xfrm>
              <a:custGeom>
                <a:avLst/>
                <a:gdLst/>
                <a:ahLst/>
                <a:cxnLst>
                  <a:cxn ang="3cd4">
                    <a:pos x="hc" y="t"/>
                  </a:cxn>
                  <a:cxn ang="cd2">
                    <a:pos x="l" y="vc"/>
                  </a:cxn>
                  <a:cxn ang="cd4">
                    <a:pos x="hc" y="b"/>
                  </a:cxn>
                  <a:cxn ang="0">
                    <a:pos x="r" y="vc"/>
                  </a:cxn>
                </a:cxnLst>
                <a:rect l="l" t="t" r="r" b="b"/>
                <a:pathLst>
                  <a:path w="3088" h="5223">
                    <a:moveTo>
                      <a:pt x="2991" y="1675"/>
                    </a:moveTo>
                    <a:lnTo>
                      <a:pt x="1750" y="961"/>
                    </a:lnTo>
                    <a:lnTo>
                      <a:pt x="1750" y="961"/>
                    </a:lnTo>
                    <a:lnTo>
                      <a:pt x="1729" y="947"/>
                    </a:lnTo>
                    <a:lnTo>
                      <a:pt x="1709" y="947"/>
                    </a:lnTo>
                    <a:lnTo>
                      <a:pt x="1695" y="947"/>
                    </a:lnTo>
                    <a:lnTo>
                      <a:pt x="1681" y="947"/>
                    </a:lnTo>
                    <a:lnTo>
                      <a:pt x="1667" y="961"/>
                    </a:lnTo>
                    <a:lnTo>
                      <a:pt x="1660" y="975"/>
                    </a:lnTo>
                    <a:lnTo>
                      <a:pt x="1653" y="996"/>
                    </a:lnTo>
                    <a:lnTo>
                      <a:pt x="1646" y="1016"/>
                    </a:lnTo>
                    <a:lnTo>
                      <a:pt x="1646" y="2093"/>
                    </a:lnTo>
                    <a:lnTo>
                      <a:pt x="1646" y="2093"/>
                    </a:lnTo>
                    <a:lnTo>
                      <a:pt x="1646" y="2114"/>
                    </a:lnTo>
                    <a:lnTo>
                      <a:pt x="1640" y="2127"/>
                    </a:lnTo>
                    <a:lnTo>
                      <a:pt x="1626" y="2148"/>
                    </a:lnTo>
                    <a:lnTo>
                      <a:pt x="1619" y="2155"/>
                    </a:lnTo>
                    <a:lnTo>
                      <a:pt x="1606" y="2162"/>
                    </a:lnTo>
                    <a:lnTo>
                      <a:pt x="1585" y="2162"/>
                    </a:lnTo>
                    <a:lnTo>
                      <a:pt x="1565" y="2155"/>
                    </a:lnTo>
                    <a:lnTo>
                      <a:pt x="1551" y="2148"/>
                    </a:lnTo>
                    <a:lnTo>
                      <a:pt x="1551" y="2148"/>
                    </a:lnTo>
                    <a:lnTo>
                      <a:pt x="1510" y="2114"/>
                    </a:lnTo>
                    <a:lnTo>
                      <a:pt x="1475" y="2073"/>
                    </a:lnTo>
                    <a:lnTo>
                      <a:pt x="1454" y="2025"/>
                    </a:lnTo>
                    <a:lnTo>
                      <a:pt x="1448" y="1976"/>
                    </a:lnTo>
                    <a:lnTo>
                      <a:pt x="1454" y="899"/>
                    </a:lnTo>
                    <a:lnTo>
                      <a:pt x="1454" y="899"/>
                    </a:lnTo>
                    <a:lnTo>
                      <a:pt x="1441" y="851"/>
                    </a:lnTo>
                    <a:lnTo>
                      <a:pt x="1420" y="804"/>
                    </a:lnTo>
                    <a:lnTo>
                      <a:pt x="1393" y="762"/>
                    </a:lnTo>
                    <a:lnTo>
                      <a:pt x="1352" y="728"/>
                    </a:lnTo>
                    <a:lnTo>
                      <a:pt x="110" y="14"/>
                    </a:lnTo>
                    <a:lnTo>
                      <a:pt x="110" y="14"/>
                    </a:lnTo>
                    <a:lnTo>
                      <a:pt x="89" y="0"/>
                    </a:lnTo>
                    <a:lnTo>
                      <a:pt x="75" y="0"/>
                    </a:lnTo>
                    <a:lnTo>
                      <a:pt x="55" y="0"/>
                    </a:lnTo>
                    <a:lnTo>
                      <a:pt x="41" y="7"/>
                    </a:lnTo>
                    <a:lnTo>
                      <a:pt x="28" y="14"/>
                    </a:lnTo>
                    <a:lnTo>
                      <a:pt x="21" y="28"/>
                    </a:lnTo>
                    <a:lnTo>
                      <a:pt x="14" y="48"/>
                    </a:lnTo>
                    <a:lnTo>
                      <a:pt x="14" y="69"/>
                    </a:lnTo>
                    <a:lnTo>
                      <a:pt x="7" y="1497"/>
                    </a:lnTo>
                    <a:lnTo>
                      <a:pt x="7" y="1497"/>
                    </a:lnTo>
                    <a:lnTo>
                      <a:pt x="14" y="1544"/>
                    </a:lnTo>
                    <a:lnTo>
                      <a:pt x="34" y="1592"/>
                    </a:lnTo>
                    <a:lnTo>
                      <a:pt x="68" y="1633"/>
                    </a:lnTo>
                    <a:lnTo>
                      <a:pt x="110" y="1668"/>
                    </a:lnTo>
                    <a:lnTo>
                      <a:pt x="947" y="2148"/>
                    </a:lnTo>
                    <a:lnTo>
                      <a:pt x="947" y="2148"/>
                    </a:lnTo>
                    <a:lnTo>
                      <a:pt x="981" y="2182"/>
                    </a:lnTo>
                    <a:lnTo>
                      <a:pt x="1016" y="2224"/>
                    </a:lnTo>
                    <a:lnTo>
                      <a:pt x="1036" y="2272"/>
                    </a:lnTo>
                    <a:lnTo>
                      <a:pt x="1043" y="2319"/>
                    </a:lnTo>
                    <a:lnTo>
                      <a:pt x="1043" y="2319"/>
                    </a:lnTo>
                    <a:lnTo>
                      <a:pt x="1043" y="2340"/>
                    </a:lnTo>
                    <a:lnTo>
                      <a:pt x="1036" y="2361"/>
                    </a:lnTo>
                    <a:lnTo>
                      <a:pt x="1030" y="2375"/>
                    </a:lnTo>
                    <a:lnTo>
                      <a:pt x="1016" y="2389"/>
                    </a:lnTo>
                    <a:lnTo>
                      <a:pt x="1002" y="2389"/>
                    </a:lnTo>
                    <a:lnTo>
                      <a:pt x="981" y="2389"/>
                    </a:lnTo>
                    <a:lnTo>
                      <a:pt x="967" y="2389"/>
                    </a:lnTo>
                    <a:lnTo>
                      <a:pt x="947" y="2382"/>
                    </a:lnTo>
                    <a:lnTo>
                      <a:pt x="103" y="1894"/>
                    </a:lnTo>
                    <a:lnTo>
                      <a:pt x="103" y="1894"/>
                    </a:lnTo>
                    <a:lnTo>
                      <a:pt x="89" y="1888"/>
                    </a:lnTo>
                    <a:lnTo>
                      <a:pt x="68" y="1881"/>
                    </a:lnTo>
                    <a:lnTo>
                      <a:pt x="48" y="1881"/>
                    </a:lnTo>
                    <a:lnTo>
                      <a:pt x="34" y="1888"/>
                    </a:lnTo>
                    <a:lnTo>
                      <a:pt x="21" y="1894"/>
                    </a:lnTo>
                    <a:lnTo>
                      <a:pt x="14" y="1908"/>
                    </a:lnTo>
                    <a:lnTo>
                      <a:pt x="7" y="1929"/>
                    </a:lnTo>
                    <a:lnTo>
                      <a:pt x="7" y="1949"/>
                    </a:lnTo>
                    <a:lnTo>
                      <a:pt x="0" y="3376"/>
                    </a:lnTo>
                    <a:lnTo>
                      <a:pt x="0" y="3376"/>
                    </a:lnTo>
                    <a:lnTo>
                      <a:pt x="14" y="3425"/>
                    </a:lnTo>
                    <a:lnTo>
                      <a:pt x="34" y="3473"/>
                    </a:lnTo>
                    <a:lnTo>
                      <a:pt x="62" y="3520"/>
                    </a:lnTo>
                    <a:lnTo>
                      <a:pt x="103" y="3548"/>
                    </a:lnTo>
                    <a:lnTo>
                      <a:pt x="1345" y="4268"/>
                    </a:lnTo>
                    <a:lnTo>
                      <a:pt x="1345" y="4268"/>
                    </a:lnTo>
                    <a:lnTo>
                      <a:pt x="1366" y="4275"/>
                    </a:lnTo>
                    <a:lnTo>
                      <a:pt x="1379" y="4282"/>
                    </a:lnTo>
                    <a:lnTo>
                      <a:pt x="1400" y="4275"/>
                    </a:lnTo>
                    <a:lnTo>
                      <a:pt x="1414" y="4275"/>
                    </a:lnTo>
                    <a:lnTo>
                      <a:pt x="1427" y="4261"/>
                    </a:lnTo>
                    <a:lnTo>
                      <a:pt x="1434" y="4248"/>
                    </a:lnTo>
                    <a:lnTo>
                      <a:pt x="1441" y="4234"/>
                    </a:lnTo>
                    <a:lnTo>
                      <a:pt x="1441" y="4207"/>
                    </a:lnTo>
                    <a:lnTo>
                      <a:pt x="1448" y="3170"/>
                    </a:lnTo>
                    <a:lnTo>
                      <a:pt x="1448" y="3170"/>
                    </a:lnTo>
                    <a:lnTo>
                      <a:pt x="1448" y="3143"/>
                    </a:lnTo>
                    <a:lnTo>
                      <a:pt x="1454" y="3130"/>
                    </a:lnTo>
                    <a:lnTo>
                      <a:pt x="1461" y="3116"/>
                    </a:lnTo>
                    <a:lnTo>
                      <a:pt x="1475" y="3102"/>
                    </a:lnTo>
                    <a:lnTo>
                      <a:pt x="1489" y="3095"/>
                    </a:lnTo>
                    <a:lnTo>
                      <a:pt x="1510" y="3095"/>
                    </a:lnTo>
                    <a:lnTo>
                      <a:pt x="1524" y="3102"/>
                    </a:lnTo>
                    <a:lnTo>
                      <a:pt x="1544" y="3109"/>
                    </a:lnTo>
                    <a:lnTo>
                      <a:pt x="1544" y="3109"/>
                    </a:lnTo>
                    <a:lnTo>
                      <a:pt x="1585" y="3143"/>
                    </a:lnTo>
                    <a:lnTo>
                      <a:pt x="1612" y="3184"/>
                    </a:lnTo>
                    <a:lnTo>
                      <a:pt x="1633" y="3232"/>
                    </a:lnTo>
                    <a:lnTo>
                      <a:pt x="1640" y="3281"/>
                    </a:lnTo>
                    <a:lnTo>
                      <a:pt x="1640" y="4324"/>
                    </a:lnTo>
                    <a:lnTo>
                      <a:pt x="1640" y="4324"/>
                    </a:lnTo>
                    <a:lnTo>
                      <a:pt x="1646" y="4371"/>
                    </a:lnTo>
                    <a:lnTo>
                      <a:pt x="1667" y="4419"/>
                    </a:lnTo>
                    <a:lnTo>
                      <a:pt x="1702" y="4460"/>
                    </a:lnTo>
                    <a:lnTo>
                      <a:pt x="1736" y="4495"/>
                    </a:lnTo>
                    <a:lnTo>
                      <a:pt x="2978" y="5209"/>
                    </a:lnTo>
                    <a:lnTo>
                      <a:pt x="2978" y="5209"/>
                    </a:lnTo>
                    <a:lnTo>
                      <a:pt x="2998" y="5223"/>
                    </a:lnTo>
                    <a:lnTo>
                      <a:pt x="3019" y="5223"/>
                    </a:lnTo>
                    <a:lnTo>
                      <a:pt x="3032" y="5223"/>
                    </a:lnTo>
                    <a:lnTo>
                      <a:pt x="3053" y="5216"/>
                    </a:lnTo>
                    <a:lnTo>
                      <a:pt x="3060" y="5209"/>
                    </a:lnTo>
                    <a:lnTo>
                      <a:pt x="3074" y="5195"/>
                    </a:lnTo>
                    <a:lnTo>
                      <a:pt x="3081" y="5174"/>
                    </a:lnTo>
                    <a:lnTo>
                      <a:pt x="3081" y="5153"/>
                    </a:lnTo>
                    <a:lnTo>
                      <a:pt x="3081" y="3726"/>
                    </a:lnTo>
                    <a:lnTo>
                      <a:pt x="3081" y="3726"/>
                    </a:lnTo>
                    <a:lnTo>
                      <a:pt x="3074" y="3678"/>
                    </a:lnTo>
                    <a:lnTo>
                      <a:pt x="3053" y="3631"/>
                    </a:lnTo>
                    <a:lnTo>
                      <a:pt x="3026" y="3589"/>
                    </a:lnTo>
                    <a:lnTo>
                      <a:pt x="2985" y="3555"/>
                    </a:lnTo>
                    <a:lnTo>
                      <a:pt x="2147" y="3075"/>
                    </a:lnTo>
                    <a:lnTo>
                      <a:pt x="2147" y="3075"/>
                    </a:lnTo>
                    <a:lnTo>
                      <a:pt x="2107" y="3040"/>
                    </a:lnTo>
                    <a:lnTo>
                      <a:pt x="2079" y="2999"/>
                    </a:lnTo>
                    <a:lnTo>
                      <a:pt x="2059" y="2951"/>
                    </a:lnTo>
                    <a:lnTo>
                      <a:pt x="2052" y="2903"/>
                    </a:lnTo>
                    <a:lnTo>
                      <a:pt x="2052" y="2903"/>
                    </a:lnTo>
                    <a:lnTo>
                      <a:pt x="2052" y="2882"/>
                    </a:lnTo>
                    <a:lnTo>
                      <a:pt x="2059" y="2861"/>
                    </a:lnTo>
                    <a:lnTo>
                      <a:pt x="2066" y="2848"/>
                    </a:lnTo>
                    <a:lnTo>
                      <a:pt x="2079" y="2841"/>
                    </a:lnTo>
                    <a:lnTo>
                      <a:pt x="2093" y="2834"/>
                    </a:lnTo>
                    <a:lnTo>
                      <a:pt x="2107" y="2834"/>
                    </a:lnTo>
                    <a:lnTo>
                      <a:pt x="2127" y="2834"/>
                    </a:lnTo>
                    <a:lnTo>
                      <a:pt x="2147" y="2848"/>
                    </a:lnTo>
                    <a:lnTo>
                      <a:pt x="2985" y="3328"/>
                    </a:lnTo>
                    <a:lnTo>
                      <a:pt x="2985" y="3328"/>
                    </a:lnTo>
                    <a:lnTo>
                      <a:pt x="3005" y="3335"/>
                    </a:lnTo>
                    <a:lnTo>
                      <a:pt x="3026" y="3342"/>
                    </a:lnTo>
                    <a:lnTo>
                      <a:pt x="3039" y="3342"/>
                    </a:lnTo>
                    <a:lnTo>
                      <a:pt x="3053" y="3335"/>
                    </a:lnTo>
                    <a:lnTo>
                      <a:pt x="3067" y="3328"/>
                    </a:lnTo>
                    <a:lnTo>
                      <a:pt x="3081" y="3315"/>
                    </a:lnTo>
                    <a:lnTo>
                      <a:pt x="3081" y="3294"/>
                    </a:lnTo>
                    <a:lnTo>
                      <a:pt x="3088" y="3274"/>
                    </a:lnTo>
                    <a:lnTo>
                      <a:pt x="3088" y="1847"/>
                    </a:lnTo>
                    <a:lnTo>
                      <a:pt x="3088" y="1847"/>
                    </a:lnTo>
                    <a:lnTo>
                      <a:pt x="3081" y="1798"/>
                    </a:lnTo>
                    <a:lnTo>
                      <a:pt x="3060" y="1750"/>
                    </a:lnTo>
                    <a:lnTo>
                      <a:pt x="3026" y="1709"/>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dirty="0">
                  <a:ln>
                    <a:noFill/>
                  </a:ln>
                  <a:latin typeface="Arial" pitchFamily="18"/>
                  <a:ea typeface="Arial Unicode MS" pitchFamily="2"/>
                  <a:cs typeface="Arial Unicode MS" pitchFamily="2"/>
                </a:endParaRPr>
              </a:p>
            </p:txBody>
          </p:sp>
          <p:sp>
            <p:nvSpPr>
              <p:cNvPr id="165" name="Freeform 164">
                <a:extLst>
                  <a:ext uri="{FF2B5EF4-FFF2-40B4-BE49-F238E27FC236}">
                    <a16:creationId xmlns:a16="http://schemas.microsoft.com/office/drawing/2014/main" id="{6BB0DC56-43E1-4478-F4C1-AF74D3AC0525}"/>
                  </a:ext>
                </a:extLst>
              </p:cNvPr>
              <p:cNvSpPr/>
              <p:nvPr/>
            </p:nvSpPr>
            <p:spPr>
              <a:xfrm>
                <a:off x="551738" y="3188671"/>
                <a:ext cx="1827557" cy="1060985"/>
              </a:xfrm>
              <a:custGeom>
                <a:avLst/>
                <a:gdLst/>
                <a:ahLst/>
                <a:cxnLst>
                  <a:cxn ang="3cd4">
                    <a:pos x="hc" y="t"/>
                  </a:cxn>
                  <a:cxn ang="cd2">
                    <a:pos x="l" y="vc"/>
                  </a:cxn>
                  <a:cxn ang="cd4">
                    <a:pos x="hc" y="b"/>
                  </a:cxn>
                  <a:cxn ang="0">
                    <a:pos x="r" y="vc"/>
                  </a:cxn>
                </a:cxnLst>
                <a:rect l="l" t="t" r="r" b="b"/>
                <a:pathLst>
                  <a:path w="6016" h="3493">
                    <a:moveTo>
                      <a:pt x="5975" y="1688"/>
                    </a:moveTo>
                    <a:lnTo>
                      <a:pt x="4734" y="975"/>
                    </a:lnTo>
                    <a:lnTo>
                      <a:pt x="4734" y="975"/>
                    </a:lnTo>
                    <a:lnTo>
                      <a:pt x="4693" y="954"/>
                    </a:lnTo>
                    <a:lnTo>
                      <a:pt x="4638" y="947"/>
                    </a:lnTo>
                    <a:lnTo>
                      <a:pt x="4582" y="954"/>
                    </a:lnTo>
                    <a:lnTo>
                      <a:pt x="4542" y="975"/>
                    </a:lnTo>
                    <a:lnTo>
                      <a:pt x="3609" y="1517"/>
                    </a:lnTo>
                    <a:lnTo>
                      <a:pt x="3609" y="1517"/>
                    </a:lnTo>
                    <a:lnTo>
                      <a:pt x="3560" y="1530"/>
                    </a:lnTo>
                    <a:lnTo>
                      <a:pt x="3505" y="1537"/>
                    </a:lnTo>
                    <a:lnTo>
                      <a:pt x="3458" y="1530"/>
                    </a:lnTo>
                    <a:lnTo>
                      <a:pt x="3409" y="1517"/>
                    </a:lnTo>
                    <a:lnTo>
                      <a:pt x="3409" y="1517"/>
                    </a:lnTo>
                    <a:lnTo>
                      <a:pt x="3388" y="1503"/>
                    </a:lnTo>
                    <a:lnTo>
                      <a:pt x="3382" y="1489"/>
                    </a:lnTo>
                    <a:lnTo>
                      <a:pt x="3368" y="1469"/>
                    </a:lnTo>
                    <a:lnTo>
                      <a:pt x="3368" y="1455"/>
                    </a:lnTo>
                    <a:lnTo>
                      <a:pt x="3368" y="1441"/>
                    </a:lnTo>
                    <a:lnTo>
                      <a:pt x="3382" y="1427"/>
                    </a:lnTo>
                    <a:lnTo>
                      <a:pt x="3388" y="1413"/>
                    </a:lnTo>
                    <a:lnTo>
                      <a:pt x="3409" y="1400"/>
                    </a:lnTo>
                    <a:lnTo>
                      <a:pt x="4343" y="858"/>
                    </a:lnTo>
                    <a:lnTo>
                      <a:pt x="4343" y="858"/>
                    </a:lnTo>
                    <a:lnTo>
                      <a:pt x="4356" y="844"/>
                    </a:lnTo>
                    <a:lnTo>
                      <a:pt x="4370" y="830"/>
                    </a:lnTo>
                    <a:lnTo>
                      <a:pt x="4377" y="817"/>
                    </a:lnTo>
                    <a:lnTo>
                      <a:pt x="4384" y="803"/>
                    </a:lnTo>
                    <a:lnTo>
                      <a:pt x="4377" y="783"/>
                    </a:lnTo>
                    <a:lnTo>
                      <a:pt x="4370" y="769"/>
                    </a:lnTo>
                    <a:lnTo>
                      <a:pt x="4356" y="755"/>
                    </a:lnTo>
                    <a:lnTo>
                      <a:pt x="4343" y="741"/>
                    </a:lnTo>
                    <a:lnTo>
                      <a:pt x="3101" y="27"/>
                    </a:lnTo>
                    <a:lnTo>
                      <a:pt x="3101" y="27"/>
                    </a:lnTo>
                    <a:lnTo>
                      <a:pt x="3052" y="7"/>
                    </a:lnTo>
                    <a:lnTo>
                      <a:pt x="2998" y="0"/>
                    </a:lnTo>
                    <a:lnTo>
                      <a:pt x="2950" y="7"/>
                    </a:lnTo>
                    <a:lnTo>
                      <a:pt x="2902" y="27"/>
                    </a:lnTo>
                    <a:lnTo>
                      <a:pt x="1667" y="741"/>
                    </a:lnTo>
                    <a:lnTo>
                      <a:pt x="1667" y="741"/>
                    </a:lnTo>
                    <a:lnTo>
                      <a:pt x="1646" y="755"/>
                    </a:lnTo>
                    <a:lnTo>
                      <a:pt x="1639" y="769"/>
                    </a:lnTo>
                    <a:lnTo>
                      <a:pt x="1625" y="783"/>
                    </a:lnTo>
                    <a:lnTo>
                      <a:pt x="1625" y="803"/>
                    </a:lnTo>
                    <a:lnTo>
                      <a:pt x="1625" y="817"/>
                    </a:lnTo>
                    <a:lnTo>
                      <a:pt x="1639" y="830"/>
                    </a:lnTo>
                    <a:lnTo>
                      <a:pt x="1646" y="844"/>
                    </a:lnTo>
                    <a:lnTo>
                      <a:pt x="1667" y="858"/>
                    </a:lnTo>
                    <a:lnTo>
                      <a:pt x="2504" y="1345"/>
                    </a:lnTo>
                    <a:lnTo>
                      <a:pt x="2504" y="1345"/>
                    </a:lnTo>
                    <a:lnTo>
                      <a:pt x="2524" y="1352"/>
                    </a:lnTo>
                    <a:lnTo>
                      <a:pt x="2538" y="1366"/>
                    </a:lnTo>
                    <a:lnTo>
                      <a:pt x="2545" y="1386"/>
                    </a:lnTo>
                    <a:lnTo>
                      <a:pt x="2545" y="1400"/>
                    </a:lnTo>
                    <a:lnTo>
                      <a:pt x="2545" y="1413"/>
                    </a:lnTo>
                    <a:lnTo>
                      <a:pt x="2538" y="1427"/>
                    </a:lnTo>
                    <a:lnTo>
                      <a:pt x="2524" y="1441"/>
                    </a:lnTo>
                    <a:lnTo>
                      <a:pt x="2504" y="1455"/>
                    </a:lnTo>
                    <a:lnTo>
                      <a:pt x="2504" y="1455"/>
                    </a:lnTo>
                    <a:lnTo>
                      <a:pt x="2463" y="1476"/>
                    </a:lnTo>
                    <a:lnTo>
                      <a:pt x="2408" y="1483"/>
                    </a:lnTo>
                    <a:lnTo>
                      <a:pt x="2352" y="1476"/>
                    </a:lnTo>
                    <a:lnTo>
                      <a:pt x="2311" y="1455"/>
                    </a:lnTo>
                    <a:lnTo>
                      <a:pt x="1467" y="975"/>
                    </a:lnTo>
                    <a:lnTo>
                      <a:pt x="1467" y="975"/>
                    </a:lnTo>
                    <a:lnTo>
                      <a:pt x="1427" y="954"/>
                    </a:lnTo>
                    <a:lnTo>
                      <a:pt x="1372" y="947"/>
                    </a:lnTo>
                    <a:lnTo>
                      <a:pt x="1317" y="954"/>
                    </a:lnTo>
                    <a:lnTo>
                      <a:pt x="1275" y="975"/>
                    </a:lnTo>
                    <a:lnTo>
                      <a:pt x="41" y="1688"/>
                    </a:lnTo>
                    <a:lnTo>
                      <a:pt x="41" y="1688"/>
                    </a:lnTo>
                    <a:lnTo>
                      <a:pt x="20" y="1702"/>
                    </a:lnTo>
                    <a:lnTo>
                      <a:pt x="6" y="1715"/>
                    </a:lnTo>
                    <a:lnTo>
                      <a:pt x="0" y="1729"/>
                    </a:lnTo>
                    <a:lnTo>
                      <a:pt x="0" y="1750"/>
                    </a:lnTo>
                    <a:lnTo>
                      <a:pt x="0" y="1763"/>
                    </a:lnTo>
                    <a:lnTo>
                      <a:pt x="13" y="1777"/>
                    </a:lnTo>
                    <a:lnTo>
                      <a:pt x="20" y="1791"/>
                    </a:lnTo>
                    <a:lnTo>
                      <a:pt x="41" y="1805"/>
                    </a:lnTo>
                    <a:lnTo>
                      <a:pt x="1282" y="2519"/>
                    </a:lnTo>
                    <a:lnTo>
                      <a:pt x="1282" y="2519"/>
                    </a:lnTo>
                    <a:lnTo>
                      <a:pt x="1331" y="2539"/>
                    </a:lnTo>
                    <a:lnTo>
                      <a:pt x="1379" y="2546"/>
                    </a:lnTo>
                    <a:lnTo>
                      <a:pt x="1433" y="2539"/>
                    </a:lnTo>
                    <a:lnTo>
                      <a:pt x="1481" y="2519"/>
                    </a:lnTo>
                    <a:lnTo>
                      <a:pt x="2380" y="1997"/>
                    </a:lnTo>
                    <a:lnTo>
                      <a:pt x="2380" y="1997"/>
                    </a:lnTo>
                    <a:lnTo>
                      <a:pt x="2428" y="1976"/>
                    </a:lnTo>
                    <a:lnTo>
                      <a:pt x="2476" y="1976"/>
                    </a:lnTo>
                    <a:lnTo>
                      <a:pt x="2531" y="1976"/>
                    </a:lnTo>
                    <a:lnTo>
                      <a:pt x="2580" y="1997"/>
                    </a:lnTo>
                    <a:lnTo>
                      <a:pt x="2580" y="1997"/>
                    </a:lnTo>
                    <a:lnTo>
                      <a:pt x="2593" y="2011"/>
                    </a:lnTo>
                    <a:lnTo>
                      <a:pt x="2607" y="2025"/>
                    </a:lnTo>
                    <a:lnTo>
                      <a:pt x="2614" y="2038"/>
                    </a:lnTo>
                    <a:lnTo>
                      <a:pt x="2620" y="2052"/>
                    </a:lnTo>
                    <a:lnTo>
                      <a:pt x="2614" y="2072"/>
                    </a:lnTo>
                    <a:lnTo>
                      <a:pt x="2607" y="2086"/>
                    </a:lnTo>
                    <a:lnTo>
                      <a:pt x="2593" y="2100"/>
                    </a:lnTo>
                    <a:lnTo>
                      <a:pt x="2580" y="2113"/>
                    </a:lnTo>
                    <a:lnTo>
                      <a:pt x="1680" y="2635"/>
                    </a:lnTo>
                    <a:lnTo>
                      <a:pt x="1680" y="2635"/>
                    </a:lnTo>
                    <a:lnTo>
                      <a:pt x="1660" y="2648"/>
                    </a:lnTo>
                    <a:lnTo>
                      <a:pt x="1646" y="2662"/>
                    </a:lnTo>
                    <a:lnTo>
                      <a:pt x="1639" y="2676"/>
                    </a:lnTo>
                    <a:lnTo>
                      <a:pt x="1639" y="2690"/>
                    </a:lnTo>
                    <a:lnTo>
                      <a:pt x="1639" y="2711"/>
                    </a:lnTo>
                    <a:lnTo>
                      <a:pt x="1646" y="2724"/>
                    </a:lnTo>
                    <a:lnTo>
                      <a:pt x="1660" y="2738"/>
                    </a:lnTo>
                    <a:lnTo>
                      <a:pt x="1680" y="2752"/>
                    </a:lnTo>
                    <a:lnTo>
                      <a:pt x="2923" y="3465"/>
                    </a:lnTo>
                    <a:lnTo>
                      <a:pt x="2923" y="3465"/>
                    </a:lnTo>
                    <a:lnTo>
                      <a:pt x="2964" y="3486"/>
                    </a:lnTo>
                    <a:lnTo>
                      <a:pt x="3018" y="3493"/>
                    </a:lnTo>
                    <a:lnTo>
                      <a:pt x="3073" y="3486"/>
                    </a:lnTo>
                    <a:lnTo>
                      <a:pt x="3115" y="3465"/>
                    </a:lnTo>
                    <a:lnTo>
                      <a:pt x="4350" y="2752"/>
                    </a:lnTo>
                    <a:lnTo>
                      <a:pt x="4350" y="2752"/>
                    </a:lnTo>
                    <a:lnTo>
                      <a:pt x="4370" y="2738"/>
                    </a:lnTo>
                    <a:lnTo>
                      <a:pt x="4384" y="2724"/>
                    </a:lnTo>
                    <a:lnTo>
                      <a:pt x="4390" y="2711"/>
                    </a:lnTo>
                    <a:lnTo>
                      <a:pt x="4390" y="2690"/>
                    </a:lnTo>
                    <a:lnTo>
                      <a:pt x="4390" y="2676"/>
                    </a:lnTo>
                    <a:lnTo>
                      <a:pt x="4384" y="2662"/>
                    </a:lnTo>
                    <a:lnTo>
                      <a:pt x="4370" y="2648"/>
                    </a:lnTo>
                    <a:lnTo>
                      <a:pt x="4350" y="2635"/>
                    </a:lnTo>
                    <a:lnTo>
                      <a:pt x="3512" y="2148"/>
                    </a:lnTo>
                    <a:lnTo>
                      <a:pt x="3512" y="2148"/>
                    </a:lnTo>
                    <a:lnTo>
                      <a:pt x="3492" y="2141"/>
                    </a:lnTo>
                    <a:lnTo>
                      <a:pt x="3478" y="2127"/>
                    </a:lnTo>
                    <a:lnTo>
                      <a:pt x="3471" y="2106"/>
                    </a:lnTo>
                    <a:lnTo>
                      <a:pt x="3471" y="2093"/>
                    </a:lnTo>
                    <a:lnTo>
                      <a:pt x="3471" y="2079"/>
                    </a:lnTo>
                    <a:lnTo>
                      <a:pt x="3478" y="2065"/>
                    </a:lnTo>
                    <a:lnTo>
                      <a:pt x="3492" y="2052"/>
                    </a:lnTo>
                    <a:lnTo>
                      <a:pt x="3512" y="2038"/>
                    </a:lnTo>
                    <a:lnTo>
                      <a:pt x="3512" y="2038"/>
                    </a:lnTo>
                    <a:lnTo>
                      <a:pt x="3560" y="2018"/>
                    </a:lnTo>
                    <a:lnTo>
                      <a:pt x="3609" y="2011"/>
                    </a:lnTo>
                    <a:lnTo>
                      <a:pt x="3663" y="2018"/>
                    </a:lnTo>
                    <a:lnTo>
                      <a:pt x="3711" y="2038"/>
                    </a:lnTo>
                    <a:lnTo>
                      <a:pt x="4548" y="2519"/>
                    </a:lnTo>
                    <a:lnTo>
                      <a:pt x="4548" y="2519"/>
                    </a:lnTo>
                    <a:lnTo>
                      <a:pt x="4596" y="2539"/>
                    </a:lnTo>
                    <a:lnTo>
                      <a:pt x="4645" y="2546"/>
                    </a:lnTo>
                    <a:lnTo>
                      <a:pt x="4699" y="2539"/>
                    </a:lnTo>
                    <a:lnTo>
                      <a:pt x="4747" y="2519"/>
                    </a:lnTo>
                    <a:lnTo>
                      <a:pt x="5975" y="1805"/>
                    </a:lnTo>
                    <a:lnTo>
                      <a:pt x="5975" y="1805"/>
                    </a:lnTo>
                    <a:lnTo>
                      <a:pt x="5996" y="1791"/>
                    </a:lnTo>
                    <a:lnTo>
                      <a:pt x="6009" y="1777"/>
                    </a:lnTo>
                    <a:lnTo>
                      <a:pt x="6016" y="1763"/>
                    </a:lnTo>
                    <a:lnTo>
                      <a:pt x="6016" y="1750"/>
                    </a:lnTo>
                    <a:lnTo>
                      <a:pt x="6016" y="1729"/>
                    </a:lnTo>
                    <a:lnTo>
                      <a:pt x="6009" y="1715"/>
                    </a:lnTo>
                    <a:lnTo>
                      <a:pt x="5996" y="1702"/>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dirty="0">
                  <a:ln>
                    <a:noFill/>
                  </a:ln>
                  <a:latin typeface="Arial" pitchFamily="18"/>
                  <a:ea typeface="Arial Unicode MS" pitchFamily="2"/>
                  <a:cs typeface="Arial Unicode MS" pitchFamily="2"/>
                </a:endParaRPr>
              </a:p>
            </p:txBody>
          </p:sp>
        </p:grpSp>
        <p:grpSp>
          <p:nvGrpSpPr>
            <p:cNvPr id="157" name="Group 156">
              <a:extLst>
                <a:ext uri="{FF2B5EF4-FFF2-40B4-BE49-F238E27FC236}">
                  <a16:creationId xmlns:a16="http://schemas.microsoft.com/office/drawing/2014/main" id="{1B54305E-6A7D-0F35-0707-DF65336D3E57}"/>
                </a:ext>
              </a:extLst>
            </p:cNvPr>
            <p:cNvGrpSpPr/>
            <p:nvPr userDrawn="1"/>
          </p:nvGrpSpPr>
          <p:grpSpPr>
            <a:xfrm>
              <a:off x="1465517" y="3722331"/>
              <a:ext cx="2023834" cy="2338604"/>
              <a:chOff x="1465517" y="3722331"/>
              <a:chExt cx="2023834" cy="2338604"/>
            </a:xfrm>
          </p:grpSpPr>
          <p:sp>
            <p:nvSpPr>
              <p:cNvPr id="158" name="Freeform 157">
                <a:extLst>
                  <a:ext uri="{FF2B5EF4-FFF2-40B4-BE49-F238E27FC236}">
                    <a16:creationId xmlns:a16="http://schemas.microsoft.com/office/drawing/2014/main" id="{5F9BB29D-1AD8-F8E0-4CF9-6CB67B2DB199}"/>
                  </a:ext>
                </a:extLst>
              </p:cNvPr>
              <p:cNvSpPr/>
              <p:nvPr/>
            </p:nvSpPr>
            <p:spPr>
              <a:xfrm>
                <a:off x="1465517" y="3722331"/>
                <a:ext cx="2023834" cy="2338604"/>
              </a:xfrm>
              <a:custGeom>
                <a:avLst/>
                <a:gdLst/>
                <a:ahLst/>
                <a:cxnLst>
                  <a:cxn ang="3cd4">
                    <a:pos x="hc" y="t"/>
                  </a:cxn>
                  <a:cxn ang="cd2">
                    <a:pos x="l" y="vc"/>
                  </a:cxn>
                  <a:cxn ang="cd4">
                    <a:pos x="hc" y="b"/>
                  </a:cxn>
                  <a:cxn ang="0">
                    <a:pos x="r" y="vc"/>
                  </a:cxn>
                </a:cxnLst>
                <a:rect l="l" t="t" r="r" b="b"/>
                <a:pathLst>
                  <a:path w="6662" h="7698">
                    <a:moveTo>
                      <a:pt x="3334" y="0"/>
                    </a:moveTo>
                    <a:lnTo>
                      <a:pt x="0" y="1928"/>
                    </a:lnTo>
                    <a:lnTo>
                      <a:pt x="0" y="5777"/>
                    </a:lnTo>
                    <a:lnTo>
                      <a:pt x="3334" y="7698"/>
                    </a:lnTo>
                    <a:lnTo>
                      <a:pt x="6662" y="5777"/>
                    </a:lnTo>
                    <a:lnTo>
                      <a:pt x="6662" y="1928"/>
                    </a:ln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dirty="0">
                  <a:ln>
                    <a:noFill/>
                  </a:ln>
                  <a:latin typeface="Arial" pitchFamily="18"/>
                  <a:ea typeface="Arial Unicode MS" pitchFamily="2"/>
                  <a:cs typeface="Arial Unicode MS" pitchFamily="2"/>
                </a:endParaRPr>
              </a:p>
            </p:txBody>
          </p:sp>
          <p:sp>
            <p:nvSpPr>
              <p:cNvPr id="159" name="Freeform 158">
                <a:extLst>
                  <a:ext uri="{FF2B5EF4-FFF2-40B4-BE49-F238E27FC236}">
                    <a16:creationId xmlns:a16="http://schemas.microsoft.com/office/drawing/2014/main" id="{30A42E1C-2403-C9A3-C0F9-CBF396537135}"/>
                  </a:ext>
                </a:extLst>
              </p:cNvPr>
              <p:cNvSpPr/>
              <p:nvPr/>
            </p:nvSpPr>
            <p:spPr>
              <a:xfrm>
                <a:off x="1503192" y="3799201"/>
                <a:ext cx="937630" cy="1586617"/>
              </a:xfrm>
              <a:custGeom>
                <a:avLst/>
                <a:gdLst/>
                <a:ahLst/>
                <a:cxnLst>
                  <a:cxn ang="3cd4">
                    <a:pos x="hc" y="t"/>
                  </a:cxn>
                  <a:cxn ang="cd2">
                    <a:pos x="l" y="vc"/>
                  </a:cxn>
                  <a:cxn ang="cd4">
                    <a:pos x="hc" y="b"/>
                  </a:cxn>
                  <a:cxn ang="0">
                    <a:pos x="r" y="vc"/>
                  </a:cxn>
                </a:cxnLst>
                <a:rect l="l" t="t" r="r" b="b"/>
                <a:pathLst>
                  <a:path w="3087" h="5223">
                    <a:moveTo>
                      <a:pt x="2977" y="14"/>
                    </a:moveTo>
                    <a:lnTo>
                      <a:pt x="1736" y="728"/>
                    </a:lnTo>
                    <a:lnTo>
                      <a:pt x="1736" y="728"/>
                    </a:lnTo>
                    <a:lnTo>
                      <a:pt x="1694" y="762"/>
                    </a:lnTo>
                    <a:lnTo>
                      <a:pt x="1666" y="804"/>
                    </a:lnTo>
                    <a:lnTo>
                      <a:pt x="1646" y="851"/>
                    </a:lnTo>
                    <a:lnTo>
                      <a:pt x="1639" y="899"/>
                    </a:lnTo>
                    <a:lnTo>
                      <a:pt x="1639" y="1976"/>
                    </a:lnTo>
                    <a:lnTo>
                      <a:pt x="1639" y="1976"/>
                    </a:lnTo>
                    <a:lnTo>
                      <a:pt x="1632" y="2025"/>
                    </a:lnTo>
                    <a:lnTo>
                      <a:pt x="1612" y="2073"/>
                    </a:lnTo>
                    <a:lnTo>
                      <a:pt x="1578" y="2114"/>
                    </a:lnTo>
                    <a:lnTo>
                      <a:pt x="1544" y="2148"/>
                    </a:lnTo>
                    <a:lnTo>
                      <a:pt x="1544" y="2148"/>
                    </a:lnTo>
                    <a:lnTo>
                      <a:pt x="1523" y="2155"/>
                    </a:lnTo>
                    <a:lnTo>
                      <a:pt x="1502" y="2162"/>
                    </a:lnTo>
                    <a:lnTo>
                      <a:pt x="1488" y="2162"/>
                    </a:lnTo>
                    <a:lnTo>
                      <a:pt x="1474" y="2155"/>
                    </a:lnTo>
                    <a:lnTo>
                      <a:pt x="1461" y="2148"/>
                    </a:lnTo>
                    <a:lnTo>
                      <a:pt x="1447" y="2127"/>
                    </a:lnTo>
                    <a:lnTo>
                      <a:pt x="1447" y="2114"/>
                    </a:lnTo>
                    <a:lnTo>
                      <a:pt x="1440" y="2093"/>
                    </a:lnTo>
                    <a:lnTo>
                      <a:pt x="1440" y="1016"/>
                    </a:lnTo>
                    <a:lnTo>
                      <a:pt x="1440" y="1016"/>
                    </a:lnTo>
                    <a:lnTo>
                      <a:pt x="1440" y="996"/>
                    </a:lnTo>
                    <a:lnTo>
                      <a:pt x="1434" y="975"/>
                    </a:lnTo>
                    <a:lnTo>
                      <a:pt x="1420" y="961"/>
                    </a:lnTo>
                    <a:lnTo>
                      <a:pt x="1413" y="947"/>
                    </a:lnTo>
                    <a:lnTo>
                      <a:pt x="1393" y="947"/>
                    </a:lnTo>
                    <a:lnTo>
                      <a:pt x="1379" y="947"/>
                    </a:lnTo>
                    <a:lnTo>
                      <a:pt x="1358" y="947"/>
                    </a:lnTo>
                    <a:lnTo>
                      <a:pt x="1337" y="961"/>
                    </a:lnTo>
                    <a:lnTo>
                      <a:pt x="95" y="1675"/>
                    </a:lnTo>
                    <a:lnTo>
                      <a:pt x="95" y="1675"/>
                    </a:lnTo>
                    <a:lnTo>
                      <a:pt x="61" y="1709"/>
                    </a:lnTo>
                    <a:lnTo>
                      <a:pt x="27" y="1750"/>
                    </a:lnTo>
                    <a:lnTo>
                      <a:pt x="7" y="1798"/>
                    </a:lnTo>
                    <a:lnTo>
                      <a:pt x="0" y="1847"/>
                    </a:lnTo>
                    <a:lnTo>
                      <a:pt x="7" y="3274"/>
                    </a:lnTo>
                    <a:lnTo>
                      <a:pt x="7" y="3274"/>
                    </a:lnTo>
                    <a:lnTo>
                      <a:pt x="7" y="3294"/>
                    </a:lnTo>
                    <a:lnTo>
                      <a:pt x="13" y="3315"/>
                    </a:lnTo>
                    <a:lnTo>
                      <a:pt x="20" y="3328"/>
                    </a:lnTo>
                    <a:lnTo>
                      <a:pt x="34" y="3335"/>
                    </a:lnTo>
                    <a:lnTo>
                      <a:pt x="48" y="3342"/>
                    </a:lnTo>
                    <a:lnTo>
                      <a:pt x="61" y="3342"/>
                    </a:lnTo>
                    <a:lnTo>
                      <a:pt x="82" y="3335"/>
                    </a:lnTo>
                    <a:lnTo>
                      <a:pt x="102" y="3328"/>
                    </a:lnTo>
                    <a:lnTo>
                      <a:pt x="939" y="2848"/>
                    </a:lnTo>
                    <a:lnTo>
                      <a:pt x="939" y="2848"/>
                    </a:lnTo>
                    <a:lnTo>
                      <a:pt x="960" y="2834"/>
                    </a:lnTo>
                    <a:lnTo>
                      <a:pt x="980" y="2834"/>
                    </a:lnTo>
                    <a:lnTo>
                      <a:pt x="994" y="2834"/>
                    </a:lnTo>
                    <a:lnTo>
                      <a:pt x="1008" y="2841"/>
                    </a:lnTo>
                    <a:lnTo>
                      <a:pt x="1022" y="2848"/>
                    </a:lnTo>
                    <a:lnTo>
                      <a:pt x="1036" y="2861"/>
                    </a:lnTo>
                    <a:lnTo>
                      <a:pt x="1036" y="2882"/>
                    </a:lnTo>
                    <a:lnTo>
                      <a:pt x="1043" y="2903"/>
                    </a:lnTo>
                    <a:lnTo>
                      <a:pt x="1043" y="2903"/>
                    </a:lnTo>
                    <a:lnTo>
                      <a:pt x="1036" y="2951"/>
                    </a:lnTo>
                    <a:lnTo>
                      <a:pt x="1008" y="2999"/>
                    </a:lnTo>
                    <a:lnTo>
                      <a:pt x="980" y="3040"/>
                    </a:lnTo>
                    <a:lnTo>
                      <a:pt x="939" y="3075"/>
                    </a:lnTo>
                    <a:lnTo>
                      <a:pt x="102" y="3555"/>
                    </a:lnTo>
                    <a:lnTo>
                      <a:pt x="102" y="3555"/>
                    </a:lnTo>
                    <a:lnTo>
                      <a:pt x="68" y="3589"/>
                    </a:lnTo>
                    <a:lnTo>
                      <a:pt x="34" y="3631"/>
                    </a:lnTo>
                    <a:lnTo>
                      <a:pt x="13" y="3678"/>
                    </a:lnTo>
                    <a:lnTo>
                      <a:pt x="7" y="3726"/>
                    </a:lnTo>
                    <a:lnTo>
                      <a:pt x="7" y="5153"/>
                    </a:lnTo>
                    <a:lnTo>
                      <a:pt x="7" y="5153"/>
                    </a:lnTo>
                    <a:lnTo>
                      <a:pt x="13" y="5174"/>
                    </a:lnTo>
                    <a:lnTo>
                      <a:pt x="20" y="5195"/>
                    </a:lnTo>
                    <a:lnTo>
                      <a:pt x="27" y="5209"/>
                    </a:lnTo>
                    <a:lnTo>
                      <a:pt x="41" y="5216"/>
                    </a:lnTo>
                    <a:lnTo>
                      <a:pt x="54" y="5223"/>
                    </a:lnTo>
                    <a:lnTo>
                      <a:pt x="68" y="5223"/>
                    </a:lnTo>
                    <a:lnTo>
                      <a:pt x="88" y="5223"/>
                    </a:lnTo>
                    <a:lnTo>
                      <a:pt x="109" y="5209"/>
                    </a:lnTo>
                    <a:lnTo>
                      <a:pt x="1351" y="4495"/>
                    </a:lnTo>
                    <a:lnTo>
                      <a:pt x="1351" y="4495"/>
                    </a:lnTo>
                    <a:lnTo>
                      <a:pt x="1386" y="4460"/>
                    </a:lnTo>
                    <a:lnTo>
                      <a:pt x="1420" y="4419"/>
                    </a:lnTo>
                    <a:lnTo>
                      <a:pt x="1440" y="4371"/>
                    </a:lnTo>
                    <a:lnTo>
                      <a:pt x="1447" y="4324"/>
                    </a:lnTo>
                    <a:lnTo>
                      <a:pt x="1447" y="3281"/>
                    </a:lnTo>
                    <a:lnTo>
                      <a:pt x="1447" y="3281"/>
                    </a:lnTo>
                    <a:lnTo>
                      <a:pt x="1454" y="3232"/>
                    </a:lnTo>
                    <a:lnTo>
                      <a:pt x="1474" y="3184"/>
                    </a:lnTo>
                    <a:lnTo>
                      <a:pt x="1509" y="3143"/>
                    </a:lnTo>
                    <a:lnTo>
                      <a:pt x="1544" y="3109"/>
                    </a:lnTo>
                    <a:lnTo>
                      <a:pt x="1544" y="3109"/>
                    </a:lnTo>
                    <a:lnTo>
                      <a:pt x="1564" y="3102"/>
                    </a:lnTo>
                    <a:lnTo>
                      <a:pt x="1585" y="3095"/>
                    </a:lnTo>
                    <a:lnTo>
                      <a:pt x="1598" y="3095"/>
                    </a:lnTo>
                    <a:lnTo>
                      <a:pt x="1612" y="3102"/>
                    </a:lnTo>
                    <a:lnTo>
                      <a:pt x="1626" y="3116"/>
                    </a:lnTo>
                    <a:lnTo>
                      <a:pt x="1632" y="3130"/>
                    </a:lnTo>
                    <a:lnTo>
                      <a:pt x="1639" y="3143"/>
                    </a:lnTo>
                    <a:lnTo>
                      <a:pt x="1646" y="3170"/>
                    </a:lnTo>
                    <a:lnTo>
                      <a:pt x="1646" y="4207"/>
                    </a:lnTo>
                    <a:lnTo>
                      <a:pt x="1646" y="4207"/>
                    </a:lnTo>
                    <a:lnTo>
                      <a:pt x="1646" y="4234"/>
                    </a:lnTo>
                    <a:lnTo>
                      <a:pt x="1653" y="4248"/>
                    </a:lnTo>
                    <a:lnTo>
                      <a:pt x="1666" y="4261"/>
                    </a:lnTo>
                    <a:lnTo>
                      <a:pt x="1673" y="4275"/>
                    </a:lnTo>
                    <a:lnTo>
                      <a:pt x="1687" y="4275"/>
                    </a:lnTo>
                    <a:lnTo>
                      <a:pt x="1708" y="4282"/>
                    </a:lnTo>
                    <a:lnTo>
                      <a:pt x="1729" y="4275"/>
                    </a:lnTo>
                    <a:lnTo>
                      <a:pt x="1742" y="4268"/>
                    </a:lnTo>
                    <a:lnTo>
                      <a:pt x="2984" y="3548"/>
                    </a:lnTo>
                    <a:lnTo>
                      <a:pt x="2984" y="3548"/>
                    </a:lnTo>
                    <a:lnTo>
                      <a:pt x="3025" y="3520"/>
                    </a:lnTo>
                    <a:lnTo>
                      <a:pt x="3059" y="3473"/>
                    </a:lnTo>
                    <a:lnTo>
                      <a:pt x="3080" y="3425"/>
                    </a:lnTo>
                    <a:lnTo>
                      <a:pt x="3087" y="3376"/>
                    </a:lnTo>
                    <a:lnTo>
                      <a:pt x="3080" y="1949"/>
                    </a:lnTo>
                    <a:lnTo>
                      <a:pt x="3080" y="1949"/>
                    </a:lnTo>
                    <a:lnTo>
                      <a:pt x="3080" y="1929"/>
                    </a:lnTo>
                    <a:lnTo>
                      <a:pt x="3073" y="1908"/>
                    </a:lnTo>
                    <a:lnTo>
                      <a:pt x="3066" y="1894"/>
                    </a:lnTo>
                    <a:lnTo>
                      <a:pt x="3052" y="1888"/>
                    </a:lnTo>
                    <a:lnTo>
                      <a:pt x="3039" y="1881"/>
                    </a:lnTo>
                    <a:lnTo>
                      <a:pt x="3018" y="1881"/>
                    </a:lnTo>
                    <a:lnTo>
                      <a:pt x="3005" y="1888"/>
                    </a:lnTo>
                    <a:lnTo>
                      <a:pt x="2984" y="1894"/>
                    </a:lnTo>
                    <a:lnTo>
                      <a:pt x="2147" y="2382"/>
                    </a:lnTo>
                    <a:lnTo>
                      <a:pt x="2147" y="2382"/>
                    </a:lnTo>
                    <a:lnTo>
                      <a:pt x="2126" y="2389"/>
                    </a:lnTo>
                    <a:lnTo>
                      <a:pt x="2106" y="2389"/>
                    </a:lnTo>
                    <a:lnTo>
                      <a:pt x="2092" y="2389"/>
                    </a:lnTo>
                    <a:lnTo>
                      <a:pt x="2072" y="2389"/>
                    </a:lnTo>
                    <a:lnTo>
                      <a:pt x="2065" y="2375"/>
                    </a:lnTo>
                    <a:lnTo>
                      <a:pt x="2051" y="2361"/>
                    </a:lnTo>
                    <a:lnTo>
                      <a:pt x="2044" y="2340"/>
                    </a:lnTo>
                    <a:lnTo>
                      <a:pt x="2044" y="2319"/>
                    </a:lnTo>
                    <a:lnTo>
                      <a:pt x="2044" y="2319"/>
                    </a:lnTo>
                    <a:lnTo>
                      <a:pt x="2051" y="2272"/>
                    </a:lnTo>
                    <a:lnTo>
                      <a:pt x="2072" y="2224"/>
                    </a:lnTo>
                    <a:lnTo>
                      <a:pt x="2106" y="2182"/>
                    </a:lnTo>
                    <a:lnTo>
                      <a:pt x="2147" y="2148"/>
                    </a:lnTo>
                    <a:lnTo>
                      <a:pt x="2984" y="1668"/>
                    </a:lnTo>
                    <a:lnTo>
                      <a:pt x="2984" y="1668"/>
                    </a:lnTo>
                    <a:lnTo>
                      <a:pt x="3018" y="1633"/>
                    </a:lnTo>
                    <a:lnTo>
                      <a:pt x="3052" y="1592"/>
                    </a:lnTo>
                    <a:lnTo>
                      <a:pt x="3073" y="1544"/>
                    </a:lnTo>
                    <a:lnTo>
                      <a:pt x="3080" y="1497"/>
                    </a:lnTo>
                    <a:lnTo>
                      <a:pt x="3073" y="69"/>
                    </a:lnTo>
                    <a:lnTo>
                      <a:pt x="3073" y="69"/>
                    </a:lnTo>
                    <a:lnTo>
                      <a:pt x="3073" y="48"/>
                    </a:lnTo>
                    <a:lnTo>
                      <a:pt x="3066" y="28"/>
                    </a:lnTo>
                    <a:lnTo>
                      <a:pt x="3059" y="14"/>
                    </a:lnTo>
                    <a:lnTo>
                      <a:pt x="3046" y="7"/>
                    </a:lnTo>
                    <a:lnTo>
                      <a:pt x="3032" y="0"/>
                    </a:lnTo>
                    <a:lnTo>
                      <a:pt x="3018" y="0"/>
                    </a:lnTo>
                    <a:lnTo>
                      <a:pt x="2998" y="0"/>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dirty="0">
                  <a:ln>
                    <a:noFill/>
                  </a:ln>
                  <a:latin typeface="Arial" pitchFamily="18"/>
                  <a:ea typeface="Arial Unicode MS" pitchFamily="2"/>
                  <a:cs typeface="Arial Unicode MS" pitchFamily="2"/>
                </a:endParaRPr>
              </a:p>
            </p:txBody>
          </p:sp>
          <p:sp>
            <p:nvSpPr>
              <p:cNvPr id="160" name="Freeform 159">
                <a:extLst>
                  <a:ext uri="{FF2B5EF4-FFF2-40B4-BE49-F238E27FC236}">
                    <a16:creationId xmlns:a16="http://schemas.microsoft.com/office/drawing/2014/main" id="{2605ECD5-84F8-80A4-C169-7BEF425BE07B}"/>
                  </a:ext>
                </a:extLst>
              </p:cNvPr>
              <p:cNvSpPr/>
              <p:nvPr/>
            </p:nvSpPr>
            <p:spPr>
              <a:xfrm>
                <a:off x="2514046" y="3799201"/>
                <a:ext cx="937933" cy="1586617"/>
              </a:xfrm>
              <a:custGeom>
                <a:avLst/>
                <a:gdLst/>
                <a:ahLst/>
                <a:cxnLst>
                  <a:cxn ang="3cd4">
                    <a:pos x="hc" y="t"/>
                  </a:cxn>
                  <a:cxn ang="cd2">
                    <a:pos x="l" y="vc"/>
                  </a:cxn>
                  <a:cxn ang="cd4">
                    <a:pos x="hc" y="b"/>
                  </a:cxn>
                  <a:cxn ang="0">
                    <a:pos x="r" y="vc"/>
                  </a:cxn>
                </a:cxnLst>
                <a:rect l="l" t="t" r="r" b="b"/>
                <a:pathLst>
                  <a:path w="3088" h="5223">
                    <a:moveTo>
                      <a:pt x="2991" y="1675"/>
                    </a:moveTo>
                    <a:lnTo>
                      <a:pt x="1750" y="961"/>
                    </a:lnTo>
                    <a:lnTo>
                      <a:pt x="1750" y="961"/>
                    </a:lnTo>
                    <a:lnTo>
                      <a:pt x="1729" y="947"/>
                    </a:lnTo>
                    <a:lnTo>
                      <a:pt x="1709" y="947"/>
                    </a:lnTo>
                    <a:lnTo>
                      <a:pt x="1695" y="947"/>
                    </a:lnTo>
                    <a:lnTo>
                      <a:pt x="1681" y="947"/>
                    </a:lnTo>
                    <a:lnTo>
                      <a:pt x="1667" y="961"/>
                    </a:lnTo>
                    <a:lnTo>
                      <a:pt x="1660" y="975"/>
                    </a:lnTo>
                    <a:lnTo>
                      <a:pt x="1653" y="996"/>
                    </a:lnTo>
                    <a:lnTo>
                      <a:pt x="1646" y="1016"/>
                    </a:lnTo>
                    <a:lnTo>
                      <a:pt x="1646" y="2093"/>
                    </a:lnTo>
                    <a:lnTo>
                      <a:pt x="1646" y="2093"/>
                    </a:lnTo>
                    <a:lnTo>
                      <a:pt x="1646" y="2114"/>
                    </a:lnTo>
                    <a:lnTo>
                      <a:pt x="1640" y="2127"/>
                    </a:lnTo>
                    <a:lnTo>
                      <a:pt x="1626" y="2148"/>
                    </a:lnTo>
                    <a:lnTo>
                      <a:pt x="1619" y="2155"/>
                    </a:lnTo>
                    <a:lnTo>
                      <a:pt x="1606" y="2162"/>
                    </a:lnTo>
                    <a:lnTo>
                      <a:pt x="1585" y="2162"/>
                    </a:lnTo>
                    <a:lnTo>
                      <a:pt x="1565" y="2155"/>
                    </a:lnTo>
                    <a:lnTo>
                      <a:pt x="1551" y="2148"/>
                    </a:lnTo>
                    <a:lnTo>
                      <a:pt x="1551" y="2148"/>
                    </a:lnTo>
                    <a:lnTo>
                      <a:pt x="1510" y="2114"/>
                    </a:lnTo>
                    <a:lnTo>
                      <a:pt x="1475" y="2073"/>
                    </a:lnTo>
                    <a:lnTo>
                      <a:pt x="1454" y="2025"/>
                    </a:lnTo>
                    <a:lnTo>
                      <a:pt x="1448" y="1976"/>
                    </a:lnTo>
                    <a:lnTo>
                      <a:pt x="1454" y="899"/>
                    </a:lnTo>
                    <a:lnTo>
                      <a:pt x="1454" y="899"/>
                    </a:lnTo>
                    <a:lnTo>
                      <a:pt x="1441" y="851"/>
                    </a:lnTo>
                    <a:lnTo>
                      <a:pt x="1420" y="804"/>
                    </a:lnTo>
                    <a:lnTo>
                      <a:pt x="1393" y="762"/>
                    </a:lnTo>
                    <a:lnTo>
                      <a:pt x="1352" y="728"/>
                    </a:lnTo>
                    <a:lnTo>
                      <a:pt x="110" y="14"/>
                    </a:lnTo>
                    <a:lnTo>
                      <a:pt x="110" y="14"/>
                    </a:lnTo>
                    <a:lnTo>
                      <a:pt x="89" y="0"/>
                    </a:lnTo>
                    <a:lnTo>
                      <a:pt x="75" y="0"/>
                    </a:lnTo>
                    <a:lnTo>
                      <a:pt x="55" y="0"/>
                    </a:lnTo>
                    <a:lnTo>
                      <a:pt x="41" y="7"/>
                    </a:lnTo>
                    <a:lnTo>
                      <a:pt x="28" y="14"/>
                    </a:lnTo>
                    <a:lnTo>
                      <a:pt x="21" y="28"/>
                    </a:lnTo>
                    <a:lnTo>
                      <a:pt x="14" y="48"/>
                    </a:lnTo>
                    <a:lnTo>
                      <a:pt x="14" y="69"/>
                    </a:lnTo>
                    <a:lnTo>
                      <a:pt x="7" y="1497"/>
                    </a:lnTo>
                    <a:lnTo>
                      <a:pt x="7" y="1497"/>
                    </a:lnTo>
                    <a:lnTo>
                      <a:pt x="14" y="1544"/>
                    </a:lnTo>
                    <a:lnTo>
                      <a:pt x="34" y="1592"/>
                    </a:lnTo>
                    <a:lnTo>
                      <a:pt x="68" y="1633"/>
                    </a:lnTo>
                    <a:lnTo>
                      <a:pt x="110" y="1668"/>
                    </a:lnTo>
                    <a:lnTo>
                      <a:pt x="947" y="2148"/>
                    </a:lnTo>
                    <a:lnTo>
                      <a:pt x="947" y="2148"/>
                    </a:lnTo>
                    <a:lnTo>
                      <a:pt x="981" y="2182"/>
                    </a:lnTo>
                    <a:lnTo>
                      <a:pt x="1016" y="2224"/>
                    </a:lnTo>
                    <a:lnTo>
                      <a:pt x="1036" y="2272"/>
                    </a:lnTo>
                    <a:lnTo>
                      <a:pt x="1043" y="2319"/>
                    </a:lnTo>
                    <a:lnTo>
                      <a:pt x="1043" y="2319"/>
                    </a:lnTo>
                    <a:lnTo>
                      <a:pt x="1043" y="2340"/>
                    </a:lnTo>
                    <a:lnTo>
                      <a:pt x="1036" y="2361"/>
                    </a:lnTo>
                    <a:lnTo>
                      <a:pt x="1030" y="2375"/>
                    </a:lnTo>
                    <a:lnTo>
                      <a:pt x="1016" y="2389"/>
                    </a:lnTo>
                    <a:lnTo>
                      <a:pt x="1002" y="2389"/>
                    </a:lnTo>
                    <a:lnTo>
                      <a:pt x="981" y="2389"/>
                    </a:lnTo>
                    <a:lnTo>
                      <a:pt x="967" y="2389"/>
                    </a:lnTo>
                    <a:lnTo>
                      <a:pt x="947" y="2382"/>
                    </a:lnTo>
                    <a:lnTo>
                      <a:pt x="103" y="1894"/>
                    </a:lnTo>
                    <a:lnTo>
                      <a:pt x="103" y="1894"/>
                    </a:lnTo>
                    <a:lnTo>
                      <a:pt x="89" y="1888"/>
                    </a:lnTo>
                    <a:lnTo>
                      <a:pt x="68" y="1881"/>
                    </a:lnTo>
                    <a:lnTo>
                      <a:pt x="48" y="1881"/>
                    </a:lnTo>
                    <a:lnTo>
                      <a:pt x="34" y="1888"/>
                    </a:lnTo>
                    <a:lnTo>
                      <a:pt x="21" y="1894"/>
                    </a:lnTo>
                    <a:lnTo>
                      <a:pt x="14" y="1908"/>
                    </a:lnTo>
                    <a:lnTo>
                      <a:pt x="7" y="1929"/>
                    </a:lnTo>
                    <a:lnTo>
                      <a:pt x="7" y="1949"/>
                    </a:lnTo>
                    <a:lnTo>
                      <a:pt x="0" y="3376"/>
                    </a:lnTo>
                    <a:lnTo>
                      <a:pt x="0" y="3376"/>
                    </a:lnTo>
                    <a:lnTo>
                      <a:pt x="14" y="3425"/>
                    </a:lnTo>
                    <a:lnTo>
                      <a:pt x="34" y="3473"/>
                    </a:lnTo>
                    <a:lnTo>
                      <a:pt x="62" y="3520"/>
                    </a:lnTo>
                    <a:lnTo>
                      <a:pt x="103" y="3548"/>
                    </a:lnTo>
                    <a:lnTo>
                      <a:pt x="1345" y="4268"/>
                    </a:lnTo>
                    <a:lnTo>
                      <a:pt x="1345" y="4268"/>
                    </a:lnTo>
                    <a:lnTo>
                      <a:pt x="1366" y="4275"/>
                    </a:lnTo>
                    <a:lnTo>
                      <a:pt x="1379" y="4282"/>
                    </a:lnTo>
                    <a:lnTo>
                      <a:pt x="1400" y="4275"/>
                    </a:lnTo>
                    <a:lnTo>
                      <a:pt x="1414" y="4275"/>
                    </a:lnTo>
                    <a:lnTo>
                      <a:pt x="1427" y="4261"/>
                    </a:lnTo>
                    <a:lnTo>
                      <a:pt x="1434" y="4248"/>
                    </a:lnTo>
                    <a:lnTo>
                      <a:pt x="1441" y="4234"/>
                    </a:lnTo>
                    <a:lnTo>
                      <a:pt x="1441" y="4207"/>
                    </a:lnTo>
                    <a:lnTo>
                      <a:pt x="1448" y="3170"/>
                    </a:lnTo>
                    <a:lnTo>
                      <a:pt x="1448" y="3170"/>
                    </a:lnTo>
                    <a:lnTo>
                      <a:pt x="1448" y="3143"/>
                    </a:lnTo>
                    <a:lnTo>
                      <a:pt x="1454" y="3130"/>
                    </a:lnTo>
                    <a:lnTo>
                      <a:pt x="1461" y="3116"/>
                    </a:lnTo>
                    <a:lnTo>
                      <a:pt x="1475" y="3102"/>
                    </a:lnTo>
                    <a:lnTo>
                      <a:pt x="1489" y="3095"/>
                    </a:lnTo>
                    <a:lnTo>
                      <a:pt x="1510" y="3095"/>
                    </a:lnTo>
                    <a:lnTo>
                      <a:pt x="1524" y="3102"/>
                    </a:lnTo>
                    <a:lnTo>
                      <a:pt x="1544" y="3109"/>
                    </a:lnTo>
                    <a:lnTo>
                      <a:pt x="1544" y="3109"/>
                    </a:lnTo>
                    <a:lnTo>
                      <a:pt x="1585" y="3143"/>
                    </a:lnTo>
                    <a:lnTo>
                      <a:pt x="1612" y="3184"/>
                    </a:lnTo>
                    <a:lnTo>
                      <a:pt x="1633" y="3232"/>
                    </a:lnTo>
                    <a:lnTo>
                      <a:pt x="1640" y="3281"/>
                    </a:lnTo>
                    <a:lnTo>
                      <a:pt x="1640" y="4324"/>
                    </a:lnTo>
                    <a:lnTo>
                      <a:pt x="1640" y="4324"/>
                    </a:lnTo>
                    <a:lnTo>
                      <a:pt x="1646" y="4371"/>
                    </a:lnTo>
                    <a:lnTo>
                      <a:pt x="1667" y="4419"/>
                    </a:lnTo>
                    <a:lnTo>
                      <a:pt x="1702" y="4460"/>
                    </a:lnTo>
                    <a:lnTo>
                      <a:pt x="1736" y="4495"/>
                    </a:lnTo>
                    <a:lnTo>
                      <a:pt x="2978" y="5209"/>
                    </a:lnTo>
                    <a:lnTo>
                      <a:pt x="2978" y="5209"/>
                    </a:lnTo>
                    <a:lnTo>
                      <a:pt x="2998" y="5223"/>
                    </a:lnTo>
                    <a:lnTo>
                      <a:pt x="3019" y="5223"/>
                    </a:lnTo>
                    <a:lnTo>
                      <a:pt x="3032" y="5223"/>
                    </a:lnTo>
                    <a:lnTo>
                      <a:pt x="3053" y="5216"/>
                    </a:lnTo>
                    <a:lnTo>
                      <a:pt x="3060" y="5209"/>
                    </a:lnTo>
                    <a:lnTo>
                      <a:pt x="3074" y="5195"/>
                    </a:lnTo>
                    <a:lnTo>
                      <a:pt x="3081" y="5174"/>
                    </a:lnTo>
                    <a:lnTo>
                      <a:pt x="3081" y="5153"/>
                    </a:lnTo>
                    <a:lnTo>
                      <a:pt x="3081" y="3726"/>
                    </a:lnTo>
                    <a:lnTo>
                      <a:pt x="3081" y="3726"/>
                    </a:lnTo>
                    <a:lnTo>
                      <a:pt x="3074" y="3678"/>
                    </a:lnTo>
                    <a:lnTo>
                      <a:pt x="3053" y="3631"/>
                    </a:lnTo>
                    <a:lnTo>
                      <a:pt x="3026" y="3589"/>
                    </a:lnTo>
                    <a:lnTo>
                      <a:pt x="2985" y="3555"/>
                    </a:lnTo>
                    <a:lnTo>
                      <a:pt x="2147" y="3075"/>
                    </a:lnTo>
                    <a:lnTo>
                      <a:pt x="2147" y="3075"/>
                    </a:lnTo>
                    <a:lnTo>
                      <a:pt x="2107" y="3040"/>
                    </a:lnTo>
                    <a:lnTo>
                      <a:pt x="2079" y="2999"/>
                    </a:lnTo>
                    <a:lnTo>
                      <a:pt x="2059" y="2951"/>
                    </a:lnTo>
                    <a:lnTo>
                      <a:pt x="2052" y="2903"/>
                    </a:lnTo>
                    <a:lnTo>
                      <a:pt x="2052" y="2903"/>
                    </a:lnTo>
                    <a:lnTo>
                      <a:pt x="2052" y="2882"/>
                    </a:lnTo>
                    <a:lnTo>
                      <a:pt x="2059" y="2861"/>
                    </a:lnTo>
                    <a:lnTo>
                      <a:pt x="2066" y="2848"/>
                    </a:lnTo>
                    <a:lnTo>
                      <a:pt x="2079" y="2841"/>
                    </a:lnTo>
                    <a:lnTo>
                      <a:pt x="2093" y="2834"/>
                    </a:lnTo>
                    <a:lnTo>
                      <a:pt x="2107" y="2834"/>
                    </a:lnTo>
                    <a:lnTo>
                      <a:pt x="2127" y="2834"/>
                    </a:lnTo>
                    <a:lnTo>
                      <a:pt x="2147" y="2848"/>
                    </a:lnTo>
                    <a:lnTo>
                      <a:pt x="2985" y="3328"/>
                    </a:lnTo>
                    <a:lnTo>
                      <a:pt x="2985" y="3328"/>
                    </a:lnTo>
                    <a:lnTo>
                      <a:pt x="3005" y="3335"/>
                    </a:lnTo>
                    <a:lnTo>
                      <a:pt x="3026" y="3342"/>
                    </a:lnTo>
                    <a:lnTo>
                      <a:pt x="3039" y="3342"/>
                    </a:lnTo>
                    <a:lnTo>
                      <a:pt x="3053" y="3335"/>
                    </a:lnTo>
                    <a:lnTo>
                      <a:pt x="3067" y="3328"/>
                    </a:lnTo>
                    <a:lnTo>
                      <a:pt x="3081" y="3315"/>
                    </a:lnTo>
                    <a:lnTo>
                      <a:pt x="3081" y="3294"/>
                    </a:lnTo>
                    <a:lnTo>
                      <a:pt x="3088" y="3274"/>
                    </a:lnTo>
                    <a:lnTo>
                      <a:pt x="3088" y="1847"/>
                    </a:lnTo>
                    <a:lnTo>
                      <a:pt x="3088" y="1847"/>
                    </a:lnTo>
                    <a:lnTo>
                      <a:pt x="3081" y="1798"/>
                    </a:lnTo>
                    <a:lnTo>
                      <a:pt x="3060" y="1750"/>
                    </a:lnTo>
                    <a:lnTo>
                      <a:pt x="3026" y="1709"/>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dirty="0">
                  <a:ln>
                    <a:noFill/>
                  </a:ln>
                  <a:latin typeface="Arial" pitchFamily="18"/>
                  <a:ea typeface="Arial Unicode MS" pitchFamily="2"/>
                  <a:cs typeface="Arial Unicode MS" pitchFamily="2"/>
                </a:endParaRPr>
              </a:p>
            </p:txBody>
          </p:sp>
          <p:sp>
            <p:nvSpPr>
              <p:cNvPr id="161" name="Freeform 160">
                <a:extLst>
                  <a:ext uri="{FF2B5EF4-FFF2-40B4-BE49-F238E27FC236}">
                    <a16:creationId xmlns:a16="http://schemas.microsoft.com/office/drawing/2014/main" id="{527BC8BA-68BB-F853-7351-5E630CCC0D71}"/>
                  </a:ext>
                </a:extLst>
              </p:cNvPr>
              <p:cNvSpPr/>
              <p:nvPr/>
            </p:nvSpPr>
            <p:spPr>
              <a:xfrm>
                <a:off x="1563655" y="4935234"/>
                <a:ext cx="1827557" cy="1060985"/>
              </a:xfrm>
              <a:custGeom>
                <a:avLst/>
                <a:gdLst/>
                <a:ahLst/>
                <a:cxnLst>
                  <a:cxn ang="3cd4">
                    <a:pos x="hc" y="t"/>
                  </a:cxn>
                  <a:cxn ang="cd2">
                    <a:pos x="l" y="vc"/>
                  </a:cxn>
                  <a:cxn ang="cd4">
                    <a:pos x="hc" y="b"/>
                  </a:cxn>
                  <a:cxn ang="0">
                    <a:pos x="r" y="vc"/>
                  </a:cxn>
                </a:cxnLst>
                <a:rect l="l" t="t" r="r" b="b"/>
                <a:pathLst>
                  <a:path w="6016" h="3493">
                    <a:moveTo>
                      <a:pt x="5975" y="1688"/>
                    </a:moveTo>
                    <a:lnTo>
                      <a:pt x="4734" y="975"/>
                    </a:lnTo>
                    <a:lnTo>
                      <a:pt x="4734" y="975"/>
                    </a:lnTo>
                    <a:lnTo>
                      <a:pt x="4693" y="954"/>
                    </a:lnTo>
                    <a:lnTo>
                      <a:pt x="4638" y="947"/>
                    </a:lnTo>
                    <a:lnTo>
                      <a:pt x="4582" y="954"/>
                    </a:lnTo>
                    <a:lnTo>
                      <a:pt x="4542" y="975"/>
                    </a:lnTo>
                    <a:lnTo>
                      <a:pt x="3609" y="1517"/>
                    </a:lnTo>
                    <a:lnTo>
                      <a:pt x="3609" y="1517"/>
                    </a:lnTo>
                    <a:lnTo>
                      <a:pt x="3560" y="1530"/>
                    </a:lnTo>
                    <a:lnTo>
                      <a:pt x="3505" y="1537"/>
                    </a:lnTo>
                    <a:lnTo>
                      <a:pt x="3458" y="1530"/>
                    </a:lnTo>
                    <a:lnTo>
                      <a:pt x="3409" y="1517"/>
                    </a:lnTo>
                    <a:lnTo>
                      <a:pt x="3409" y="1517"/>
                    </a:lnTo>
                    <a:lnTo>
                      <a:pt x="3388" y="1503"/>
                    </a:lnTo>
                    <a:lnTo>
                      <a:pt x="3382" y="1489"/>
                    </a:lnTo>
                    <a:lnTo>
                      <a:pt x="3368" y="1469"/>
                    </a:lnTo>
                    <a:lnTo>
                      <a:pt x="3368" y="1455"/>
                    </a:lnTo>
                    <a:lnTo>
                      <a:pt x="3368" y="1441"/>
                    </a:lnTo>
                    <a:lnTo>
                      <a:pt x="3382" y="1427"/>
                    </a:lnTo>
                    <a:lnTo>
                      <a:pt x="3388" y="1413"/>
                    </a:lnTo>
                    <a:lnTo>
                      <a:pt x="3409" y="1400"/>
                    </a:lnTo>
                    <a:lnTo>
                      <a:pt x="4343" y="858"/>
                    </a:lnTo>
                    <a:lnTo>
                      <a:pt x="4343" y="858"/>
                    </a:lnTo>
                    <a:lnTo>
                      <a:pt x="4356" y="844"/>
                    </a:lnTo>
                    <a:lnTo>
                      <a:pt x="4370" y="830"/>
                    </a:lnTo>
                    <a:lnTo>
                      <a:pt x="4377" y="817"/>
                    </a:lnTo>
                    <a:lnTo>
                      <a:pt x="4384" y="803"/>
                    </a:lnTo>
                    <a:lnTo>
                      <a:pt x="4377" y="783"/>
                    </a:lnTo>
                    <a:lnTo>
                      <a:pt x="4370" y="769"/>
                    </a:lnTo>
                    <a:lnTo>
                      <a:pt x="4356" y="755"/>
                    </a:lnTo>
                    <a:lnTo>
                      <a:pt x="4343" y="741"/>
                    </a:lnTo>
                    <a:lnTo>
                      <a:pt x="3101" y="27"/>
                    </a:lnTo>
                    <a:lnTo>
                      <a:pt x="3101" y="27"/>
                    </a:lnTo>
                    <a:lnTo>
                      <a:pt x="3052" y="7"/>
                    </a:lnTo>
                    <a:lnTo>
                      <a:pt x="2998" y="0"/>
                    </a:lnTo>
                    <a:lnTo>
                      <a:pt x="2950" y="7"/>
                    </a:lnTo>
                    <a:lnTo>
                      <a:pt x="2902" y="27"/>
                    </a:lnTo>
                    <a:lnTo>
                      <a:pt x="1667" y="741"/>
                    </a:lnTo>
                    <a:lnTo>
                      <a:pt x="1667" y="741"/>
                    </a:lnTo>
                    <a:lnTo>
                      <a:pt x="1646" y="755"/>
                    </a:lnTo>
                    <a:lnTo>
                      <a:pt x="1639" y="769"/>
                    </a:lnTo>
                    <a:lnTo>
                      <a:pt x="1625" y="783"/>
                    </a:lnTo>
                    <a:lnTo>
                      <a:pt x="1625" y="803"/>
                    </a:lnTo>
                    <a:lnTo>
                      <a:pt x="1625" y="817"/>
                    </a:lnTo>
                    <a:lnTo>
                      <a:pt x="1639" y="830"/>
                    </a:lnTo>
                    <a:lnTo>
                      <a:pt x="1646" y="844"/>
                    </a:lnTo>
                    <a:lnTo>
                      <a:pt x="1667" y="858"/>
                    </a:lnTo>
                    <a:lnTo>
                      <a:pt x="2504" y="1345"/>
                    </a:lnTo>
                    <a:lnTo>
                      <a:pt x="2504" y="1345"/>
                    </a:lnTo>
                    <a:lnTo>
                      <a:pt x="2524" y="1352"/>
                    </a:lnTo>
                    <a:lnTo>
                      <a:pt x="2538" y="1366"/>
                    </a:lnTo>
                    <a:lnTo>
                      <a:pt x="2545" y="1386"/>
                    </a:lnTo>
                    <a:lnTo>
                      <a:pt x="2545" y="1400"/>
                    </a:lnTo>
                    <a:lnTo>
                      <a:pt x="2545" y="1413"/>
                    </a:lnTo>
                    <a:lnTo>
                      <a:pt x="2538" y="1427"/>
                    </a:lnTo>
                    <a:lnTo>
                      <a:pt x="2524" y="1441"/>
                    </a:lnTo>
                    <a:lnTo>
                      <a:pt x="2504" y="1455"/>
                    </a:lnTo>
                    <a:lnTo>
                      <a:pt x="2504" y="1455"/>
                    </a:lnTo>
                    <a:lnTo>
                      <a:pt x="2463" y="1476"/>
                    </a:lnTo>
                    <a:lnTo>
                      <a:pt x="2408" y="1483"/>
                    </a:lnTo>
                    <a:lnTo>
                      <a:pt x="2352" y="1476"/>
                    </a:lnTo>
                    <a:lnTo>
                      <a:pt x="2311" y="1455"/>
                    </a:lnTo>
                    <a:lnTo>
                      <a:pt x="1467" y="975"/>
                    </a:lnTo>
                    <a:lnTo>
                      <a:pt x="1467" y="975"/>
                    </a:lnTo>
                    <a:lnTo>
                      <a:pt x="1427" y="954"/>
                    </a:lnTo>
                    <a:lnTo>
                      <a:pt x="1372" y="947"/>
                    </a:lnTo>
                    <a:lnTo>
                      <a:pt x="1317" y="954"/>
                    </a:lnTo>
                    <a:lnTo>
                      <a:pt x="1275" y="975"/>
                    </a:lnTo>
                    <a:lnTo>
                      <a:pt x="41" y="1688"/>
                    </a:lnTo>
                    <a:lnTo>
                      <a:pt x="41" y="1688"/>
                    </a:lnTo>
                    <a:lnTo>
                      <a:pt x="20" y="1702"/>
                    </a:lnTo>
                    <a:lnTo>
                      <a:pt x="6" y="1715"/>
                    </a:lnTo>
                    <a:lnTo>
                      <a:pt x="0" y="1729"/>
                    </a:lnTo>
                    <a:lnTo>
                      <a:pt x="0" y="1750"/>
                    </a:lnTo>
                    <a:lnTo>
                      <a:pt x="0" y="1763"/>
                    </a:lnTo>
                    <a:lnTo>
                      <a:pt x="13" y="1777"/>
                    </a:lnTo>
                    <a:lnTo>
                      <a:pt x="20" y="1791"/>
                    </a:lnTo>
                    <a:lnTo>
                      <a:pt x="41" y="1805"/>
                    </a:lnTo>
                    <a:lnTo>
                      <a:pt x="1282" y="2519"/>
                    </a:lnTo>
                    <a:lnTo>
                      <a:pt x="1282" y="2519"/>
                    </a:lnTo>
                    <a:lnTo>
                      <a:pt x="1331" y="2539"/>
                    </a:lnTo>
                    <a:lnTo>
                      <a:pt x="1379" y="2546"/>
                    </a:lnTo>
                    <a:lnTo>
                      <a:pt x="1433" y="2539"/>
                    </a:lnTo>
                    <a:lnTo>
                      <a:pt x="1481" y="2519"/>
                    </a:lnTo>
                    <a:lnTo>
                      <a:pt x="2380" y="1997"/>
                    </a:lnTo>
                    <a:lnTo>
                      <a:pt x="2380" y="1997"/>
                    </a:lnTo>
                    <a:lnTo>
                      <a:pt x="2428" y="1976"/>
                    </a:lnTo>
                    <a:lnTo>
                      <a:pt x="2476" y="1976"/>
                    </a:lnTo>
                    <a:lnTo>
                      <a:pt x="2531" y="1976"/>
                    </a:lnTo>
                    <a:lnTo>
                      <a:pt x="2580" y="1997"/>
                    </a:lnTo>
                    <a:lnTo>
                      <a:pt x="2580" y="1997"/>
                    </a:lnTo>
                    <a:lnTo>
                      <a:pt x="2593" y="2011"/>
                    </a:lnTo>
                    <a:lnTo>
                      <a:pt x="2607" y="2025"/>
                    </a:lnTo>
                    <a:lnTo>
                      <a:pt x="2614" y="2038"/>
                    </a:lnTo>
                    <a:lnTo>
                      <a:pt x="2620" y="2052"/>
                    </a:lnTo>
                    <a:lnTo>
                      <a:pt x="2614" y="2072"/>
                    </a:lnTo>
                    <a:lnTo>
                      <a:pt x="2607" y="2086"/>
                    </a:lnTo>
                    <a:lnTo>
                      <a:pt x="2593" y="2100"/>
                    </a:lnTo>
                    <a:lnTo>
                      <a:pt x="2580" y="2113"/>
                    </a:lnTo>
                    <a:lnTo>
                      <a:pt x="1680" y="2635"/>
                    </a:lnTo>
                    <a:lnTo>
                      <a:pt x="1680" y="2635"/>
                    </a:lnTo>
                    <a:lnTo>
                      <a:pt x="1660" y="2648"/>
                    </a:lnTo>
                    <a:lnTo>
                      <a:pt x="1646" y="2662"/>
                    </a:lnTo>
                    <a:lnTo>
                      <a:pt x="1639" y="2676"/>
                    </a:lnTo>
                    <a:lnTo>
                      <a:pt x="1639" y="2690"/>
                    </a:lnTo>
                    <a:lnTo>
                      <a:pt x="1639" y="2711"/>
                    </a:lnTo>
                    <a:lnTo>
                      <a:pt x="1646" y="2724"/>
                    </a:lnTo>
                    <a:lnTo>
                      <a:pt x="1660" y="2738"/>
                    </a:lnTo>
                    <a:lnTo>
                      <a:pt x="1680" y="2752"/>
                    </a:lnTo>
                    <a:lnTo>
                      <a:pt x="2923" y="3465"/>
                    </a:lnTo>
                    <a:lnTo>
                      <a:pt x="2923" y="3465"/>
                    </a:lnTo>
                    <a:lnTo>
                      <a:pt x="2964" y="3486"/>
                    </a:lnTo>
                    <a:lnTo>
                      <a:pt x="3018" y="3493"/>
                    </a:lnTo>
                    <a:lnTo>
                      <a:pt x="3073" y="3486"/>
                    </a:lnTo>
                    <a:lnTo>
                      <a:pt x="3115" y="3465"/>
                    </a:lnTo>
                    <a:lnTo>
                      <a:pt x="4350" y="2752"/>
                    </a:lnTo>
                    <a:lnTo>
                      <a:pt x="4350" y="2752"/>
                    </a:lnTo>
                    <a:lnTo>
                      <a:pt x="4370" y="2738"/>
                    </a:lnTo>
                    <a:lnTo>
                      <a:pt x="4384" y="2724"/>
                    </a:lnTo>
                    <a:lnTo>
                      <a:pt x="4390" y="2711"/>
                    </a:lnTo>
                    <a:lnTo>
                      <a:pt x="4390" y="2690"/>
                    </a:lnTo>
                    <a:lnTo>
                      <a:pt x="4390" y="2676"/>
                    </a:lnTo>
                    <a:lnTo>
                      <a:pt x="4384" y="2662"/>
                    </a:lnTo>
                    <a:lnTo>
                      <a:pt x="4370" y="2648"/>
                    </a:lnTo>
                    <a:lnTo>
                      <a:pt x="4350" y="2635"/>
                    </a:lnTo>
                    <a:lnTo>
                      <a:pt x="3512" y="2148"/>
                    </a:lnTo>
                    <a:lnTo>
                      <a:pt x="3512" y="2148"/>
                    </a:lnTo>
                    <a:lnTo>
                      <a:pt x="3492" y="2141"/>
                    </a:lnTo>
                    <a:lnTo>
                      <a:pt x="3478" y="2127"/>
                    </a:lnTo>
                    <a:lnTo>
                      <a:pt x="3471" y="2106"/>
                    </a:lnTo>
                    <a:lnTo>
                      <a:pt x="3471" y="2093"/>
                    </a:lnTo>
                    <a:lnTo>
                      <a:pt x="3471" y="2079"/>
                    </a:lnTo>
                    <a:lnTo>
                      <a:pt x="3478" y="2065"/>
                    </a:lnTo>
                    <a:lnTo>
                      <a:pt x="3492" y="2052"/>
                    </a:lnTo>
                    <a:lnTo>
                      <a:pt x="3512" y="2038"/>
                    </a:lnTo>
                    <a:lnTo>
                      <a:pt x="3512" y="2038"/>
                    </a:lnTo>
                    <a:lnTo>
                      <a:pt x="3560" y="2018"/>
                    </a:lnTo>
                    <a:lnTo>
                      <a:pt x="3609" y="2011"/>
                    </a:lnTo>
                    <a:lnTo>
                      <a:pt x="3663" y="2018"/>
                    </a:lnTo>
                    <a:lnTo>
                      <a:pt x="3711" y="2038"/>
                    </a:lnTo>
                    <a:lnTo>
                      <a:pt x="4548" y="2519"/>
                    </a:lnTo>
                    <a:lnTo>
                      <a:pt x="4548" y="2519"/>
                    </a:lnTo>
                    <a:lnTo>
                      <a:pt x="4596" y="2539"/>
                    </a:lnTo>
                    <a:lnTo>
                      <a:pt x="4645" y="2546"/>
                    </a:lnTo>
                    <a:lnTo>
                      <a:pt x="4699" y="2539"/>
                    </a:lnTo>
                    <a:lnTo>
                      <a:pt x="4747" y="2519"/>
                    </a:lnTo>
                    <a:lnTo>
                      <a:pt x="5975" y="1805"/>
                    </a:lnTo>
                    <a:lnTo>
                      <a:pt x="5975" y="1805"/>
                    </a:lnTo>
                    <a:lnTo>
                      <a:pt x="5996" y="1791"/>
                    </a:lnTo>
                    <a:lnTo>
                      <a:pt x="6009" y="1777"/>
                    </a:lnTo>
                    <a:lnTo>
                      <a:pt x="6016" y="1763"/>
                    </a:lnTo>
                    <a:lnTo>
                      <a:pt x="6016" y="1750"/>
                    </a:lnTo>
                    <a:lnTo>
                      <a:pt x="6016" y="1729"/>
                    </a:lnTo>
                    <a:lnTo>
                      <a:pt x="6009" y="1715"/>
                    </a:lnTo>
                    <a:lnTo>
                      <a:pt x="5996" y="1702"/>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dirty="0">
                  <a:ln>
                    <a:noFill/>
                  </a:ln>
                  <a:latin typeface="Arial" pitchFamily="18"/>
                  <a:ea typeface="Arial Unicode MS" pitchFamily="2"/>
                  <a:cs typeface="Arial Unicode MS" pitchFamily="2"/>
                </a:endParaRPr>
              </a:p>
            </p:txBody>
          </p:sp>
        </p:grpSp>
      </p:grpSp>
      <p:grpSp>
        <p:nvGrpSpPr>
          <p:cNvPr id="225" name="Group 224">
            <a:extLst>
              <a:ext uri="{FF2B5EF4-FFF2-40B4-BE49-F238E27FC236}">
                <a16:creationId xmlns:a16="http://schemas.microsoft.com/office/drawing/2014/main" id="{817F9607-5C3A-DEA2-FDD9-6BBC957E5B10}"/>
              </a:ext>
            </a:extLst>
          </p:cNvPr>
          <p:cNvGrpSpPr/>
          <p:nvPr userDrawn="1"/>
        </p:nvGrpSpPr>
        <p:grpSpPr>
          <a:xfrm>
            <a:off x="1539978" y="930579"/>
            <a:ext cx="2023834" cy="2338604"/>
            <a:chOff x="1465517" y="3722331"/>
            <a:chExt cx="2023834" cy="2338604"/>
          </a:xfrm>
        </p:grpSpPr>
        <p:sp>
          <p:nvSpPr>
            <p:cNvPr id="226" name="Freeform 225">
              <a:extLst>
                <a:ext uri="{FF2B5EF4-FFF2-40B4-BE49-F238E27FC236}">
                  <a16:creationId xmlns:a16="http://schemas.microsoft.com/office/drawing/2014/main" id="{F8E95551-809E-1FE5-9B0C-CE4C53E0929F}"/>
                </a:ext>
              </a:extLst>
            </p:cNvPr>
            <p:cNvSpPr/>
            <p:nvPr/>
          </p:nvSpPr>
          <p:spPr>
            <a:xfrm>
              <a:off x="1465517" y="3722331"/>
              <a:ext cx="2023834" cy="2338604"/>
            </a:xfrm>
            <a:custGeom>
              <a:avLst/>
              <a:gdLst/>
              <a:ahLst/>
              <a:cxnLst>
                <a:cxn ang="3cd4">
                  <a:pos x="hc" y="t"/>
                </a:cxn>
                <a:cxn ang="cd2">
                  <a:pos x="l" y="vc"/>
                </a:cxn>
                <a:cxn ang="cd4">
                  <a:pos x="hc" y="b"/>
                </a:cxn>
                <a:cxn ang="0">
                  <a:pos x="r" y="vc"/>
                </a:cxn>
              </a:cxnLst>
              <a:rect l="l" t="t" r="r" b="b"/>
              <a:pathLst>
                <a:path w="6662" h="7698">
                  <a:moveTo>
                    <a:pt x="3334" y="0"/>
                  </a:moveTo>
                  <a:lnTo>
                    <a:pt x="0" y="1928"/>
                  </a:lnTo>
                  <a:lnTo>
                    <a:pt x="0" y="5777"/>
                  </a:lnTo>
                  <a:lnTo>
                    <a:pt x="3334" y="7698"/>
                  </a:lnTo>
                  <a:lnTo>
                    <a:pt x="6662" y="5777"/>
                  </a:lnTo>
                  <a:lnTo>
                    <a:pt x="6662" y="1928"/>
                  </a:ln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dirty="0">
                <a:ln>
                  <a:noFill/>
                </a:ln>
                <a:latin typeface="Arial" pitchFamily="18"/>
                <a:ea typeface="Arial Unicode MS" pitchFamily="2"/>
                <a:cs typeface="Arial Unicode MS" pitchFamily="2"/>
              </a:endParaRPr>
            </a:p>
          </p:txBody>
        </p:sp>
        <p:sp>
          <p:nvSpPr>
            <p:cNvPr id="227" name="Freeform 226">
              <a:extLst>
                <a:ext uri="{FF2B5EF4-FFF2-40B4-BE49-F238E27FC236}">
                  <a16:creationId xmlns:a16="http://schemas.microsoft.com/office/drawing/2014/main" id="{E36C128A-C37C-0FB0-DF82-031B06083F63}"/>
                </a:ext>
              </a:extLst>
            </p:cNvPr>
            <p:cNvSpPr/>
            <p:nvPr/>
          </p:nvSpPr>
          <p:spPr>
            <a:xfrm>
              <a:off x="1503192" y="3799201"/>
              <a:ext cx="937630" cy="1586617"/>
            </a:xfrm>
            <a:custGeom>
              <a:avLst/>
              <a:gdLst/>
              <a:ahLst/>
              <a:cxnLst>
                <a:cxn ang="3cd4">
                  <a:pos x="hc" y="t"/>
                </a:cxn>
                <a:cxn ang="cd2">
                  <a:pos x="l" y="vc"/>
                </a:cxn>
                <a:cxn ang="cd4">
                  <a:pos x="hc" y="b"/>
                </a:cxn>
                <a:cxn ang="0">
                  <a:pos x="r" y="vc"/>
                </a:cxn>
              </a:cxnLst>
              <a:rect l="l" t="t" r="r" b="b"/>
              <a:pathLst>
                <a:path w="3087" h="5223">
                  <a:moveTo>
                    <a:pt x="2977" y="14"/>
                  </a:moveTo>
                  <a:lnTo>
                    <a:pt x="1736" y="728"/>
                  </a:lnTo>
                  <a:lnTo>
                    <a:pt x="1736" y="728"/>
                  </a:lnTo>
                  <a:lnTo>
                    <a:pt x="1694" y="762"/>
                  </a:lnTo>
                  <a:lnTo>
                    <a:pt x="1666" y="804"/>
                  </a:lnTo>
                  <a:lnTo>
                    <a:pt x="1646" y="851"/>
                  </a:lnTo>
                  <a:lnTo>
                    <a:pt x="1639" y="899"/>
                  </a:lnTo>
                  <a:lnTo>
                    <a:pt x="1639" y="1976"/>
                  </a:lnTo>
                  <a:lnTo>
                    <a:pt x="1639" y="1976"/>
                  </a:lnTo>
                  <a:lnTo>
                    <a:pt x="1632" y="2025"/>
                  </a:lnTo>
                  <a:lnTo>
                    <a:pt x="1612" y="2073"/>
                  </a:lnTo>
                  <a:lnTo>
                    <a:pt x="1578" y="2114"/>
                  </a:lnTo>
                  <a:lnTo>
                    <a:pt x="1544" y="2148"/>
                  </a:lnTo>
                  <a:lnTo>
                    <a:pt x="1544" y="2148"/>
                  </a:lnTo>
                  <a:lnTo>
                    <a:pt x="1523" y="2155"/>
                  </a:lnTo>
                  <a:lnTo>
                    <a:pt x="1502" y="2162"/>
                  </a:lnTo>
                  <a:lnTo>
                    <a:pt x="1488" y="2162"/>
                  </a:lnTo>
                  <a:lnTo>
                    <a:pt x="1474" y="2155"/>
                  </a:lnTo>
                  <a:lnTo>
                    <a:pt x="1461" y="2148"/>
                  </a:lnTo>
                  <a:lnTo>
                    <a:pt x="1447" y="2127"/>
                  </a:lnTo>
                  <a:lnTo>
                    <a:pt x="1447" y="2114"/>
                  </a:lnTo>
                  <a:lnTo>
                    <a:pt x="1440" y="2093"/>
                  </a:lnTo>
                  <a:lnTo>
                    <a:pt x="1440" y="1016"/>
                  </a:lnTo>
                  <a:lnTo>
                    <a:pt x="1440" y="1016"/>
                  </a:lnTo>
                  <a:lnTo>
                    <a:pt x="1440" y="996"/>
                  </a:lnTo>
                  <a:lnTo>
                    <a:pt x="1434" y="975"/>
                  </a:lnTo>
                  <a:lnTo>
                    <a:pt x="1420" y="961"/>
                  </a:lnTo>
                  <a:lnTo>
                    <a:pt x="1413" y="947"/>
                  </a:lnTo>
                  <a:lnTo>
                    <a:pt x="1393" y="947"/>
                  </a:lnTo>
                  <a:lnTo>
                    <a:pt x="1379" y="947"/>
                  </a:lnTo>
                  <a:lnTo>
                    <a:pt x="1358" y="947"/>
                  </a:lnTo>
                  <a:lnTo>
                    <a:pt x="1337" y="961"/>
                  </a:lnTo>
                  <a:lnTo>
                    <a:pt x="95" y="1675"/>
                  </a:lnTo>
                  <a:lnTo>
                    <a:pt x="95" y="1675"/>
                  </a:lnTo>
                  <a:lnTo>
                    <a:pt x="61" y="1709"/>
                  </a:lnTo>
                  <a:lnTo>
                    <a:pt x="27" y="1750"/>
                  </a:lnTo>
                  <a:lnTo>
                    <a:pt x="7" y="1798"/>
                  </a:lnTo>
                  <a:lnTo>
                    <a:pt x="0" y="1847"/>
                  </a:lnTo>
                  <a:lnTo>
                    <a:pt x="7" y="3274"/>
                  </a:lnTo>
                  <a:lnTo>
                    <a:pt x="7" y="3274"/>
                  </a:lnTo>
                  <a:lnTo>
                    <a:pt x="7" y="3294"/>
                  </a:lnTo>
                  <a:lnTo>
                    <a:pt x="13" y="3315"/>
                  </a:lnTo>
                  <a:lnTo>
                    <a:pt x="20" y="3328"/>
                  </a:lnTo>
                  <a:lnTo>
                    <a:pt x="34" y="3335"/>
                  </a:lnTo>
                  <a:lnTo>
                    <a:pt x="48" y="3342"/>
                  </a:lnTo>
                  <a:lnTo>
                    <a:pt x="61" y="3342"/>
                  </a:lnTo>
                  <a:lnTo>
                    <a:pt x="82" y="3335"/>
                  </a:lnTo>
                  <a:lnTo>
                    <a:pt x="102" y="3328"/>
                  </a:lnTo>
                  <a:lnTo>
                    <a:pt x="939" y="2848"/>
                  </a:lnTo>
                  <a:lnTo>
                    <a:pt x="939" y="2848"/>
                  </a:lnTo>
                  <a:lnTo>
                    <a:pt x="960" y="2834"/>
                  </a:lnTo>
                  <a:lnTo>
                    <a:pt x="980" y="2834"/>
                  </a:lnTo>
                  <a:lnTo>
                    <a:pt x="994" y="2834"/>
                  </a:lnTo>
                  <a:lnTo>
                    <a:pt x="1008" y="2841"/>
                  </a:lnTo>
                  <a:lnTo>
                    <a:pt x="1022" y="2848"/>
                  </a:lnTo>
                  <a:lnTo>
                    <a:pt x="1036" y="2861"/>
                  </a:lnTo>
                  <a:lnTo>
                    <a:pt x="1036" y="2882"/>
                  </a:lnTo>
                  <a:lnTo>
                    <a:pt x="1043" y="2903"/>
                  </a:lnTo>
                  <a:lnTo>
                    <a:pt x="1043" y="2903"/>
                  </a:lnTo>
                  <a:lnTo>
                    <a:pt x="1036" y="2951"/>
                  </a:lnTo>
                  <a:lnTo>
                    <a:pt x="1008" y="2999"/>
                  </a:lnTo>
                  <a:lnTo>
                    <a:pt x="980" y="3040"/>
                  </a:lnTo>
                  <a:lnTo>
                    <a:pt x="939" y="3075"/>
                  </a:lnTo>
                  <a:lnTo>
                    <a:pt x="102" y="3555"/>
                  </a:lnTo>
                  <a:lnTo>
                    <a:pt x="102" y="3555"/>
                  </a:lnTo>
                  <a:lnTo>
                    <a:pt x="68" y="3589"/>
                  </a:lnTo>
                  <a:lnTo>
                    <a:pt x="34" y="3631"/>
                  </a:lnTo>
                  <a:lnTo>
                    <a:pt x="13" y="3678"/>
                  </a:lnTo>
                  <a:lnTo>
                    <a:pt x="7" y="3726"/>
                  </a:lnTo>
                  <a:lnTo>
                    <a:pt x="7" y="5153"/>
                  </a:lnTo>
                  <a:lnTo>
                    <a:pt x="7" y="5153"/>
                  </a:lnTo>
                  <a:lnTo>
                    <a:pt x="13" y="5174"/>
                  </a:lnTo>
                  <a:lnTo>
                    <a:pt x="20" y="5195"/>
                  </a:lnTo>
                  <a:lnTo>
                    <a:pt x="27" y="5209"/>
                  </a:lnTo>
                  <a:lnTo>
                    <a:pt x="41" y="5216"/>
                  </a:lnTo>
                  <a:lnTo>
                    <a:pt x="54" y="5223"/>
                  </a:lnTo>
                  <a:lnTo>
                    <a:pt x="68" y="5223"/>
                  </a:lnTo>
                  <a:lnTo>
                    <a:pt x="88" y="5223"/>
                  </a:lnTo>
                  <a:lnTo>
                    <a:pt x="109" y="5209"/>
                  </a:lnTo>
                  <a:lnTo>
                    <a:pt x="1351" y="4495"/>
                  </a:lnTo>
                  <a:lnTo>
                    <a:pt x="1351" y="4495"/>
                  </a:lnTo>
                  <a:lnTo>
                    <a:pt x="1386" y="4460"/>
                  </a:lnTo>
                  <a:lnTo>
                    <a:pt x="1420" y="4419"/>
                  </a:lnTo>
                  <a:lnTo>
                    <a:pt x="1440" y="4371"/>
                  </a:lnTo>
                  <a:lnTo>
                    <a:pt x="1447" y="4324"/>
                  </a:lnTo>
                  <a:lnTo>
                    <a:pt x="1447" y="3281"/>
                  </a:lnTo>
                  <a:lnTo>
                    <a:pt x="1447" y="3281"/>
                  </a:lnTo>
                  <a:lnTo>
                    <a:pt x="1454" y="3232"/>
                  </a:lnTo>
                  <a:lnTo>
                    <a:pt x="1474" y="3184"/>
                  </a:lnTo>
                  <a:lnTo>
                    <a:pt x="1509" y="3143"/>
                  </a:lnTo>
                  <a:lnTo>
                    <a:pt x="1544" y="3109"/>
                  </a:lnTo>
                  <a:lnTo>
                    <a:pt x="1544" y="3109"/>
                  </a:lnTo>
                  <a:lnTo>
                    <a:pt x="1564" y="3102"/>
                  </a:lnTo>
                  <a:lnTo>
                    <a:pt x="1585" y="3095"/>
                  </a:lnTo>
                  <a:lnTo>
                    <a:pt x="1598" y="3095"/>
                  </a:lnTo>
                  <a:lnTo>
                    <a:pt x="1612" y="3102"/>
                  </a:lnTo>
                  <a:lnTo>
                    <a:pt x="1626" y="3116"/>
                  </a:lnTo>
                  <a:lnTo>
                    <a:pt x="1632" y="3130"/>
                  </a:lnTo>
                  <a:lnTo>
                    <a:pt x="1639" y="3143"/>
                  </a:lnTo>
                  <a:lnTo>
                    <a:pt x="1646" y="3170"/>
                  </a:lnTo>
                  <a:lnTo>
                    <a:pt x="1646" y="4207"/>
                  </a:lnTo>
                  <a:lnTo>
                    <a:pt x="1646" y="4207"/>
                  </a:lnTo>
                  <a:lnTo>
                    <a:pt x="1646" y="4234"/>
                  </a:lnTo>
                  <a:lnTo>
                    <a:pt x="1653" y="4248"/>
                  </a:lnTo>
                  <a:lnTo>
                    <a:pt x="1666" y="4261"/>
                  </a:lnTo>
                  <a:lnTo>
                    <a:pt x="1673" y="4275"/>
                  </a:lnTo>
                  <a:lnTo>
                    <a:pt x="1687" y="4275"/>
                  </a:lnTo>
                  <a:lnTo>
                    <a:pt x="1708" y="4282"/>
                  </a:lnTo>
                  <a:lnTo>
                    <a:pt x="1729" y="4275"/>
                  </a:lnTo>
                  <a:lnTo>
                    <a:pt x="1742" y="4268"/>
                  </a:lnTo>
                  <a:lnTo>
                    <a:pt x="2984" y="3548"/>
                  </a:lnTo>
                  <a:lnTo>
                    <a:pt x="2984" y="3548"/>
                  </a:lnTo>
                  <a:lnTo>
                    <a:pt x="3025" y="3520"/>
                  </a:lnTo>
                  <a:lnTo>
                    <a:pt x="3059" y="3473"/>
                  </a:lnTo>
                  <a:lnTo>
                    <a:pt x="3080" y="3425"/>
                  </a:lnTo>
                  <a:lnTo>
                    <a:pt x="3087" y="3376"/>
                  </a:lnTo>
                  <a:lnTo>
                    <a:pt x="3080" y="1949"/>
                  </a:lnTo>
                  <a:lnTo>
                    <a:pt x="3080" y="1949"/>
                  </a:lnTo>
                  <a:lnTo>
                    <a:pt x="3080" y="1929"/>
                  </a:lnTo>
                  <a:lnTo>
                    <a:pt x="3073" y="1908"/>
                  </a:lnTo>
                  <a:lnTo>
                    <a:pt x="3066" y="1894"/>
                  </a:lnTo>
                  <a:lnTo>
                    <a:pt x="3052" y="1888"/>
                  </a:lnTo>
                  <a:lnTo>
                    <a:pt x="3039" y="1881"/>
                  </a:lnTo>
                  <a:lnTo>
                    <a:pt x="3018" y="1881"/>
                  </a:lnTo>
                  <a:lnTo>
                    <a:pt x="3005" y="1888"/>
                  </a:lnTo>
                  <a:lnTo>
                    <a:pt x="2984" y="1894"/>
                  </a:lnTo>
                  <a:lnTo>
                    <a:pt x="2147" y="2382"/>
                  </a:lnTo>
                  <a:lnTo>
                    <a:pt x="2147" y="2382"/>
                  </a:lnTo>
                  <a:lnTo>
                    <a:pt x="2126" y="2389"/>
                  </a:lnTo>
                  <a:lnTo>
                    <a:pt x="2106" y="2389"/>
                  </a:lnTo>
                  <a:lnTo>
                    <a:pt x="2092" y="2389"/>
                  </a:lnTo>
                  <a:lnTo>
                    <a:pt x="2072" y="2389"/>
                  </a:lnTo>
                  <a:lnTo>
                    <a:pt x="2065" y="2375"/>
                  </a:lnTo>
                  <a:lnTo>
                    <a:pt x="2051" y="2361"/>
                  </a:lnTo>
                  <a:lnTo>
                    <a:pt x="2044" y="2340"/>
                  </a:lnTo>
                  <a:lnTo>
                    <a:pt x="2044" y="2319"/>
                  </a:lnTo>
                  <a:lnTo>
                    <a:pt x="2044" y="2319"/>
                  </a:lnTo>
                  <a:lnTo>
                    <a:pt x="2051" y="2272"/>
                  </a:lnTo>
                  <a:lnTo>
                    <a:pt x="2072" y="2224"/>
                  </a:lnTo>
                  <a:lnTo>
                    <a:pt x="2106" y="2182"/>
                  </a:lnTo>
                  <a:lnTo>
                    <a:pt x="2147" y="2148"/>
                  </a:lnTo>
                  <a:lnTo>
                    <a:pt x="2984" y="1668"/>
                  </a:lnTo>
                  <a:lnTo>
                    <a:pt x="2984" y="1668"/>
                  </a:lnTo>
                  <a:lnTo>
                    <a:pt x="3018" y="1633"/>
                  </a:lnTo>
                  <a:lnTo>
                    <a:pt x="3052" y="1592"/>
                  </a:lnTo>
                  <a:lnTo>
                    <a:pt x="3073" y="1544"/>
                  </a:lnTo>
                  <a:lnTo>
                    <a:pt x="3080" y="1497"/>
                  </a:lnTo>
                  <a:lnTo>
                    <a:pt x="3073" y="69"/>
                  </a:lnTo>
                  <a:lnTo>
                    <a:pt x="3073" y="69"/>
                  </a:lnTo>
                  <a:lnTo>
                    <a:pt x="3073" y="48"/>
                  </a:lnTo>
                  <a:lnTo>
                    <a:pt x="3066" y="28"/>
                  </a:lnTo>
                  <a:lnTo>
                    <a:pt x="3059" y="14"/>
                  </a:lnTo>
                  <a:lnTo>
                    <a:pt x="3046" y="7"/>
                  </a:lnTo>
                  <a:lnTo>
                    <a:pt x="3032" y="0"/>
                  </a:lnTo>
                  <a:lnTo>
                    <a:pt x="3018" y="0"/>
                  </a:lnTo>
                  <a:lnTo>
                    <a:pt x="2998" y="0"/>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dirty="0">
                <a:ln>
                  <a:noFill/>
                </a:ln>
                <a:latin typeface="Arial" pitchFamily="18"/>
                <a:ea typeface="Arial Unicode MS" pitchFamily="2"/>
                <a:cs typeface="Arial Unicode MS" pitchFamily="2"/>
              </a:endParaRPr>
            </a:p>
          </p:txBody>
        </p:sp>
        <p:sp>
          <p:nvSpPr>
            <p:cNvPr id="228" name="Freeform 227">
              <a:extLst>
                <a:ext uri="{FF2B5EF4-FFF2-40B4-BE49-F238E27FC236}">
                  <a16:creationId xmlns:a16="http://schemas.microsoft.com/office/drawing/2014/main" id="{175CB0EA-AC73-AC12-D774-496CA04A2DD9}"/>
                </a:ext>
              </a:extLst>
            </p:cNvPr>
            <p:cNvSpPr/>
            <p:nvPr/>
          </p:nvSpPr>
          <p:spPr>
            <a:xfrm>
              <a:off x="2514046" y="3799201"/>
              <a:ext cx="937933" cy="1586617"/>
            </a:xfrm>
            <a:custGeom>
              <a:avLst/>
              <a:gdLst/>
              <a:ahLst/>
              <a:cxnLst>
                <a:cxn ang="3cd4">
                  <a:pos x="hc" y="t"/>
                </a:cxn>
                <a:cxn ang="cd2">
                  <a:pos x="l" y="vc"/>
                </a:cxn>
                <a:cxn ang="cd4">
                  <a:pos x="hc" y="b"/>
                </a:cxn>
                <a:cxn ang="0">
                  <a:pos x="r" y="vc"/>
                </a:cxn>
              </a:cxnLst>
              <a:rect l="l" t="t" r="r" b="b"/>
              <a:pathLst>
                <a:path w="3088" h="5223">
                  <a:moveTo>
                    <a:pt x="2991" y="1675"/>
                  </a:moveTo>
                  <a:lnTo>
                    <a:pt x="1750" y="961"/>
                  </a:lnTo>
                  <a:lnTo>
                    <a:pt x="1750" y="961"/>
                  </a:lnTo>
                  <a:lnTo>
                    <a:pt x="1729" y="947"/>
                  </a:lnTo>
                  <a:lnTo>
                    <a:pt x="1709" y="947"/>
                  </a:lnTo>
                  <a:lnTo>
                    <a:pt x="1695" y="947"/>
                  </a:lnTo>
                  <a:lnTo>
                    <a:pt x="1681" y="947"/>
                  </a:lnTo>
                  <a:lnTo>
                    <a:pt x="1667" y="961"/>
                  </a:lnTo>
                  <a:lnTo>
                    <a:pt x="1660" y="975"/>
                  </a:lnTo>
                  <a:lnTo>
                    <a:pt x="1653" y="996"/>
                  </a:lnTo>
                  <a:lnTo>
                    <a:pt x="1646" y="1016"/>
                  </a:lnTo>
                  <a:lnTo>
                    <a:pt x="1646" y="2093"/>
                  </a:lnTo>
                  <a:lnTo>
                    <a:pt x="1646" y="2093"/>
                  </a:lnTo>
                  <a:lnTo>
                    <a:pt x="1646" y="2114"/>
                  </a:lnTo>
                  <a:lnTo>
                    <a:pt x="1640" y="2127"/>
                  </a:lnTo>
                  <a:lnTo>
                    <a:pt x="1626" y="2148"/>
                  </a:lnTo>
                  <a:lnTo>
                    <a:pt x="1619" y="2155"/>
                  </a:lnTo>
                  <a:lnTo>
                    <a:pt x="1606" y="2162"/>
                  </a:lnTo>
                  <a:lnTo>
                    <a:pt x="1585" y="2162"/>
                  </a:lnTo>
                  <a:lnTo>
                    <a:pt x="1565" y="2155"/>
                  </a:lnTo>
                  <a:lnTo>
                    <a:pt x="1551" y="2148"/>
                  </a:lnTo>
                  <a:lnTo>
                    <a:pt x="1551" y="2148"/>
                  </a:lnTo>
                  <a:lnTo>
                    <a:pt x="1510" y="2114"/>
                  </a:lnTo>
                  <a:lnTo>
                    <a:pt x="1475" y="2073"/>
                  </a:lnTo>
                  <a:lnTo>
                    <a:pt x="1454" y="2025"/>
                  </a:lnTo>
                  <a:lnTo>
                    <a:pt x="1448" y="1976"/>
                  </a:lnTo>
                  <a:lnTo>
                    <a:pt x="1454" y="899"/>
                  </a:lnTo>
                  <a:lnTo>
                    <a:pt x="1454" y="899"/>
                  </a:lnTo>
                  <a:lnTo>
                    <a:pt x="1441" y="851"/>
                  </a:lnTo>
                  <a:lnTo>
                    <a:pt x="1420" y="804"/>
                  </a:lnTo>
                  <a:lnTo>
                    <a:pt x="1393" y="762"/>
                  </a:lnTo>
                  <a:lnTo>
                    <a:pt x="1352" y="728"/>
                  </a:lnTo>
                  <a:lnTo>
                    <a:pt x="110" y="14"/>
                  </a:lnTo>
                  <a:lnTo>
                    <a:pt x="110" y="14"/>
                  </a:lnTo>
                  <a:lnTo>
                    <a:pt x="89" y="0"/>
                  </a:lnTo>
                  <a:lnTo>
                    <a:pt x="75" y="0"/>
                  </a:lnTo>
                  <a:lnTo>
                    <a:pt x="55" y="0"/>
                  </a:lnTo>
                  <a:lnTo>
                    <a:pt x="41" y="7"/>
                  </a:lnTo>
                  <a:lnTo>
                    <a:pt x="28" y="14"/>
                  </a:lnTo>
                  <a:lnTo>
                    <a:pt x="21" y="28"/>
                  </a:lnTo>
                  <a:lnTo>
                    <a:pt x="14" y="48"/>
                  </a:lnTo>
                  <a:lnTo>
                    <a:pt x="14" y="69"/>
                  </a:lnTo>
                  <a:lnTo>
                    <a:pt x="7" y="1497"/>
                  </a:lnTo>
                  <a:lnTo>
                    <a:pt x="7" y="1497"/>
                  </a:lnTo>
                  <a:lnTo>
                    <a:pt x="14" y="1544"/>
                  </a:lnTo>
                  <a:lnTo>
                    <a:pt x="34" y="1592"/>
                  </a:lnTo>
                  <a:lnTo>
                    <a:pt x="68" y="1633"/>
                  </a:lnTo>
                  <a:lnTo>
                    <a:pt x="110" y="1668"/>
                  </a:lnTo>
                  <a:lnTo>
                    <a:pt x="947" y="2148"/>
                  </a:lnTo>
                  <a:lnTo>
                    <a:pt x="947" y="2148"/>
                  </a:lnTo>
                  <a:lnTo>
                    <a:pt x="981" y="2182"/>
                  </a:lnTo>
                  <a:lnTo>
                    <a:pt x="1016" y="2224"/>
                  </a:lnTo>
                  <a:lnTo>
                    <a:pt x="1036" y="2272"/>
                  </a:lnTo>
                  <a:lnTo>
                    <a:pt x="1043" y="2319"/>
                  </a:lnTo>
                  <a:lnTo>
                    <a:pt x="1043" y="2319"/>
                  </a:lnTo>
                  <a:lnTo>
                    <a:pt x="1043" y="2340"/>
                  </a:lnTo>
                  <a:lnTo>
                    <a:pt x="1036" y="2361"/>
                  </a:lnTo>
                  <a:lnTo>
                    <a:pt x="1030" y="2375"/>
                  </a:lnTo>
                  <a:lnTo>
                    <a:pt x="1016" y="2389"/>
                  </a:lnTo>
                  <a:lnTo>
                    <a:pt x="1002" y="2389"/>
                  </a:lnTo>
                  <a:lnTo>
                    <a:pt x="981" y="2389"/>
                  </a:lnTo>
                  <a:lnTo>
                    <a:pt x="967" y="2389"/>
                  </a:lnTo>
                  <a:lnTo>
                    <a:pt x="947" y="2382"/>
                  </a:lnTo>
                  <a:lnTo>
                    <a:pt x="103" y="1894"/>
                  </a:lnTo>
                  <a:lnTo>
                    <a:pt x="103" y="1894"/>
                  </a:lnTo>
                  <a:lnTo>
                    <a:pt x="89" y="1888"/>
                  </a:lnTo>
                  <a:lnTo>
                    <a:pt x="68" y="1881"/>
                  </a:lnTo>
                  <a:lnTo>
                    <a:pt x="48" y="1881"/>
                  </a:lnTo>
                  <a:lnTo>
                    <a:pt x="34" y="1888"/>
                  </a:lnTo>
                  <a:lnTo>
                    <a:pt x="21" y="1894"/>
                  </a:lnTo>
                  <a:lnTo>
                    <a:pt x="14" y="1908"/>
                  </a:lnTo>
                  <a:lnTo>
                    <a:pt x="7" y="1929"/>
                  </a:lnTo>
                  <a:lnTo>
                    <a:pt x="7" y="1949"/>
                  </a:lnTo>
                  <a:lnTo>
                    <a:pt x="0" y="3376"/>
                  </a:lnTo>
                  <a:lnTo>
                    <a:pt x="0" y="3376"/>
                  </a:lnTo>
                  <a:lnTo>
                    <a:pt x="14" y="3425"/>
                  </a:lnTo>
                  <a:lnTo>
                    <a:pt x="34" y="3473"/>
                  </a:lnTo>
                  <a:lnTo>
                    <a:pt x="62" y="3520"/>
                  </a:lnTo>
                  <a:lnTo>
                    <a:pt x="103" y="3548"/>
                  </a:lnTo>
                  <a:lnTo>
                    <a:pt x="1345" y="4268"/>
                  </a:lnTo>
                  <a:lnTo>
                    <a:pt x="1345" y="4268"/>
                  </a:lnTo>
                  <a:lnTo>
                    <a:pt x="1366" y="4275"/>
                  </a:lnTo>
                  <a:lnTo>
                    <a:pt x="1379" y="4282"/>
                  </a:lnTo>
                  <a:lnTo>
                    <a:pt x="1400" y="4275"/>
                  </a:lnTo>
                  <a:lnTo>
                    <a:pt x="1414" y="4275"/>
                  </a:lnTo>
                  <a:lnTo>
                    <a:pt x="1427" y="4261"/>
                  </a:lnTo>
                  <a:lnTo>
                    <a:pt x="1434" y="4248"/>
                  </a:lnTo>
                  <a:lnTo>
                    <a:pt x="1441" y="4234"/>
                  </a:lnTo>
                  <a:lnTo>
                    <a:pt x="1441" y="4207"/>
                  </a:lnTo>
                  <a:lnTo>
                    <a:pt x="1448" y="3170"/>
                  </a:lnTo>
                  <a:lnTo>
                    <a:pt x="1448" y="3170"/>
                  </a:lnTo>
                  <a:lnTo>
                    <a:pt x="1448" y="3143"/>
                  </a:lnTo>
                  <a:lnTo>
                    <a:pt x="1454" y="3130"/>
                  </a:lnTo>
                  <a:lnTo>
                    <a:pt x="1461" y="3116"/>
                  </a:lnTo>
                  <a:lnTo>
                    <a:pt x="1475" y="3102"/>
                  </a:lnTo>
                  <a:lnTo>
                    <a:pt x="1489" y="3095"/>
                  </a:lnTo>
                  <a:lnTo>
                    <a:pt x="1510" y="3095"/>
                  </a:lnTo>
                  <a:lnTo>
                    <a:pt x="1524" y="3102"/>
                  </a:lnTo>
                  <a:lnTo>
                    <a:pt x="1544" y="3109"/>
                  </a:lnTo>
                  <a:lnTo>
                    <a:pt x="1544" y="3109"/>
                  </a:lnTo>
                  <a:lnTo>
                    <a:pt x="1585" y="3143"/>
                  </a:lnTo>
                  <a:lnTo>
                    <a:pt x="1612" y="3184"/>
                  </a:lnTo>
                  <a:lnTo>
                    <a:pt x="1633" y="3232"/>
                  </a:lnTo>
                  <a:lnTo>
                    <a:pt x="1640" y="3281"/>
                  </a:lnTo>
                  <a:lnTo>
                    <a:pt x="1640" y="4324"/>
                  </a:lnTo>
                  <a:lnTo>
                    <a:pt x="1640" y="4324"/>
                  </a:lnTo>
                  <a:lnTo>
                    <a:pt x="1646" y="4371"/>
                  </a:lnTo>
                  <a:lnTo>
                    <a:pt x="1667" y="4419"/>
                  </a:lnTo>
                  <a:lnTo>
                    <a:pt x="1702" y="4460"/>
                  </a:lnTo>
                  <a:lnTo>
                    <a:pt x="1736" y="4495"/>
                  </a:lnTo>
                  <a:lnTo>
                    <a:pt x="2978" y="5209"/>
                  </a:lnTo>
                  <a:lnTo>
                    <a:pt x="2978" y="5209"/>
                  </a:lnTo>
                  <a:lnTo>
                    <a:pt x="2998" y="5223"/>
                  </a:lnTo>
                  <a:lnTo>
                    <a:pt x="3019" y="5223"/>
                  </a:lnTo>
                  <a:lnTo>
                    <a:pt x="3032" y="5223"/>
                  </a:lnTo>
                  <a:lnTo>
                    <a:pt x="3053" y="5216"/>
                  </a:lnTo>
                  <a:lnTo>
                    <a:pt x="3060" y="5209"/>
                  </a:lnTo>
                  <a:lnTo>
                    <a:pt x="3074" y="5195"/>
                  </a:lnTo>
                  <a:lnTo>
                    <a:pt x="3081" y="5174"/>
                  </a:lnTo>
                  <a:lnTo>
                    <a:pt x="3081" y="5153"/>
                  </a:lnTo>
                  <a:lnTo>
                    <a:pt x="3081" y="3726"/>
                  </a:lnTo>
                  <a:lnTo>
                    <a:pt x="3081" y="3726"/>
                  </a:lnTo>
                  <a:lnTo>
                    <a:pt x="3074" y="3678"/>
                  </a:lnTo>
                  <a:lnTo>
                    <a:pt x="3053" y="3631"/>
                  </a:lnTo>
                  <a:lnTo>
                    <a:pt x="3026" y="3589"/>
                  </a:lnTo>
                  <a:lnTo>
                    <a:pt x="2985" y="3555"/>
                  </a:lnTo>
                  <a:lnTo>
                    <a:pt x="2147" y="3075"/>
                  </a:lnTo>
                  <a:lnTo>
                    <a:pt x="2147" y="3075"/>
                  </a:lnTo>
                  <a:lnTo>
                    <a:pt x="2107" y="3040"/>
                  </a:lnTo>
                  <a:lnTo>
                    <a:pt x="2079" y="2999"/>
                  </a:lnTo>
                  <a:lnTo>
                    <a:pt x="2059" y="2951"/>
                  </a:lnTo>
                  <a:lnTo>
                    <a:pt x="2052" y="2903"/>
                  </a:lnTo>
                  <a:lnTo>
                    <a:pt x="2052" y="2903"/>
                  </a:lnTo>
                  <a:lnTo>
                    <a:pt x="2052" y="2882"/>
                  </a:lnTo>
                  <a:lnTo>
                    <a:pt x="2059" y="2861"/>
                  </a:lnTo>
                  <a:lnTo>
                    <a:pt x="2066" y="2848"/>
                  </a:lnTo>
                  <a:lnTo>
                    <a:pt x="2079" y="2841"/>
                  </a:lnTo>
                  <a:lnTo>
                    <a:pt x="2093" y="2834"/>
                  </a:lnTo>
                  <a:lnTo>
                    <a:pt x="2107" y="2834"/>
                  </a:lnTo>
                  <a:lnTo>
                    <a:pt x="2127" y="2834"/>
                  </a:lnTo>
                  <a:lnTo>
                    <a:pt x="2147" y="2848"/>
                  </a:lnTo>
                  <a:lnTo>
                    <a:pt x="2985" y="3328"/>
                  </a:lnTo>
                  <a:lnTo>
                    <a:pt x="2985" y="3328"/>
                  </a:lnTo>
                  <a:lnTo>
                    <a:pt x="3005" y="3335"/>
                  </a:lnTo>
                  <a:lnTo>
                    <a:pt x="3026" y="3342"/>
                  </a:lnTo>
                  <a:lnTo>
                    <a:pt x="3039" y="3342"/>
                  </a:lnTo>
                  <a:lnTo>
                    <a:pt x="3053" y="3335"/>
                  </a:lnTo>
                  <a:lnTo>
                    <a:pt x="3067" y="3328"/>
                  </a:lnTo>
                  <a:lnTo>
                    <a:pt x="3081" y="3315"/>
                  </a:lnTo>
                  <a:lnTo>
                    <a:pt x="3081" y="3294"/>
                  </a:lnTo>
                  <a:lnTo>
                    <a:pt x="3088" y="3274"/>
                  </a:lnTo>
                  <a:lnTo>
                    <a:pt x="3088" y="1847"/>
                  </a:lnTo>
                  <a:lnTo>
                    <a:pt x="3088" y="1847"/>
                  </a:lnTo>
                  <a:lnTo>
                    <a:pt x="3081" y="1798"/>
                  </a:lnTo>
                  <a:lnTo>
                    <a:pt x="3060" y="1750"/>
                  </a:lnTo>
                  <a:lnTo>
                    <a:pt x="3026" y="1709"/>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dirty="0">
                <a:ln>
                  <a:noFill/>
                </a:ln>
                <a:latin typeface="Arial" pitchFamily="18"/>
                <a:ea typeface="Arial Unicode MS" pitchFamily="2"/>
                <a:cs typeface="Arial Unicode MS" pitchFamily="2"/>
              </a:endParaRPr>
            </a:p>
          </p:txBody>
        </p:sp>
        <p:sp>
          <p:nvSpPr>
            <p:cNvPr id="229" name="Freeform 228">
              <a:extLst>
                <a:ext uri="{FF2B5EF4-FFF2-40B4-BE49-F238E27FC236}">
                  <a16:creationId xmlns:a16="http://schemas.microsoft.com/office/drawing/2014/main" id="{6AA66990-268A-55F7-8A77-A7C079A374D6}"/>
                </a:ext>
              </a:extLst>
            </p:cNvPr>
            <p:cNvSpPr/>
            <p:nvPr/>
          </p:nvSpPr>
          <p:spPr>
            <a:xfrm>
              <a:off x="1563655" y="4935234"/>
              <a:ext cx="1827557" cy="1060985"/>
            </a:xfrm>
            <a:custGeom>
              <a:avLst/>
              <a:gdLst/>
              <a:ahLst/>
              <a:cxnLst>
                <a:cxn ang="3cd4">
                  <a:pos x="hc" y="t"/>
                </a:cxn>
                <a:cxn ang="cd2">
                  <a:pos x="l" y="vc"/>
                </a:cxn>
                <a:cxn ang="cd4">
                  <a:pos x="hc" y="b"/>
                </a:cxn>
                <a:cxn ang="0">
                  <a:pos x="r" y="vc"/>
                </a:cxn>
              </a:cxnLst>
              <a:rect l="l" t="t" r="r" b="b"/>
              <a:pathLst>
                <a:path w="6016" h="3493">
                  <a:moveTo>
                    <a:pt x="5975" y="1688"/>
                  </a:moveTo>
                  <a:lnTo>
                    <a:pt x="4734" y="975"/>
                  </a:lnTo>
                  <a:lnTo>
                    <a:pt x="4734" y="975"/>
                  </a:lnTo>
                  <a:lnTo>
                    <a:pt x="4693" y="954"/>
                  </a:lnTo>
                  <a:lnTo>
                    <a:pt x="4638" y="947"/>
                  </a:lnTo>
                  <a:lnTo>
                    <a:pt x="4582" y="954"/>
                  </a:lnTo>
                  <a:lnTo>
                    <a:pt x="4542" y="975"/>
                  </a:lnTo>
                  <a:lnTo>
                    <a:pt x="3609" y="1517"/>
                  </a:lnTo>
                  <a:lnTo>
                    <a:pt x="3609" y="1517"/>
                  </a:lnTo>
                  <a:lnTo>
                    <a:pt x="3560" y="1530"/>
                  </a:lnTo>
                  <a:lnTo>
                    <a:pt x="3505" y="1537"/>
                  </a:lnTo>
                  <a:lnTo>
                    <a:pt x="3458" y="1530"/>
                  </a:lnTo>
                  <a:lnTo>
                    <a:pt x="3409" y="1517"/>
                  </a:lnTo>
                  <a:lnTo>
                    <a:pt x="3409" y="1517"/>
                  </a:lnTo>
                  <a:lnTo>
                    <a:pt x="3388" y="1503"/>
                  </a:lnTo>
                  <a:lnTo>
                    <a:pt x="3382" y="1489"/>
                  </a:lnTo>
                  <a:lnTo>
                    <a:pt x="3368" y="1469"/>
                  </a:lnTo>
                  <a:lnTo>
                    <a:pt x="3368" y="1455"/>
                  </a:lnTo>
                  <a:lnTo>
                    <a:pt x="3368" y="1441"/>
                  </a:lnTo>
                  <a:lnTo>
                    <a:pt x="3382" y="1427"/>
                  </a:lnTo>
                  <a:lnTo>
                    <a:pt x="3388" y="1413"/>
                  </a:lnTo>
                  <a:lnTo>
                    <a:pt x="3409" y="1400"/>
                  </a:lnTo>
                  <a:lnTo>
                    <a:pt x="4343" y="858"/>
                  </a:lnTo>
                  <a:lnTo>
                    <a:pt x="4343" y="858"/>
                  </a:lnTo>
                  <a:lnTo>
                    <a:pt x="4356" y="844"/>
                  </a:lnTo>
                  <a:lnTo>
                    <a:pt x="4370" y="830"/>
                  </a:lnTo>
                  <a:lnTo>
                    <a:pt x="4377" y="817"/>
                  </a:lnTo>
                  <a:lnTo>
                    <a:pt x="4384" y="803"/>
                  </a:lnTo>
                  <a:lnTo>
                    <a:pt x="4377" y="783"/>
                  </a:lnTo>
                  <a:lnTo>
                    <a:pt x="4370" y="769"/>
                  </a:lnTo>
                  <a:lnTo>
                    <a:pt x="4356" y="755"/>
                  </a:lnTo>
                  <a:lnTo>
                    <a:pt x="4343" y="741"/>
                  </a:lnTo>
                  <a:lnTo>
                    <a:pt x="3101" y="27"/>
                  </a:lnTo>
                  <a:lnTo>
                    <a:pt x="3101" y="27"/>
                  </a:lnTo>
                  <a:lnTo>
                    <a:pt x="3052" y="7"/>
                  </a:lnTo>
                  <a:lnTo>
                    <a:pt x="2998" y="0"/>
                  </a:lnTo>
                  <a:lnTo>
                    <a:pt x="2950" y="7"/>
                  </a:lnTo>
                  <a:lnTo>
                    <a:pt x="2902" y="27"/>
                  </a:lnTo>
                  <a:lnTo>
                    <a:pt x="1667" y="741"/>
                  </a:lnTo>
                  <a:lnTo>
                    <a:pt x="1667" y="741"/>
                  </a:lnTo>
                  <a:lnTo>
                    <a:pt x="1646" y="755"/>
                  </a:lnTo>
                  <a:lnTo>
                    <a:pt x="1639" y="769"/>
                  </a:lnTo>
                  <a:lnTo>
                    <a:pt x="1625" y="783"/>
                  </a:lnTo>
                  <a:lnTo>
                    <a:pt x="1625" y="803"/>
                  </a:lnTo>
                  <a:lnTo>
                    <a:pt x="1625" y="817"/>
                  </a:lnTo>
                  <a:lnTo>
                    <a:pt x="1639" y="830"/>
                  </a:lnTo>
                  <a:lnTo>
                    <a:pt x="1646" y="844"/>
                  </a:lnTo>
                  <a:lnTo>
                    <a:pt x="1667" y="858"/>
                  </a:lnTo>
                  <a:lnTo>
                    <a:pt x="2504" y="1345"/>
                  </a:lnTo>
                  <a:lnTo>
                    <a:pt x="2504" y="1345"/>
                  </a:lnTo>
                  <a:lnTo>
                    <a:pt x="2524" y="1352"/>
                  </a:lnTo>
                  <a:lnTo>
                    <a:pt x="2538" y="1366"/>
                  </a:lnTo>
                  <a:lnTo>
                    <a:pt x="2545" y="1386"/>
                  </a:lnTo>
                  <a:lnTo>
                    <a:pt x="2545" y="1400"/>
                  </a:lnTo>
                  <a:lnTo>
                    <a:pt x="2545" y="1413"/>
                  </a:lnTo>
                  <a:lnTo>
                    <a:pt x="2538" y="1427"/>
                  </a:lnTo>
                  <a:lnTo>
                    <a:pt x="2524" y="1441"/>
                  </a:lnTo>
                  <a:lnTo>
                    <a:pt x="2504" y="1455"/>
                  </a:lnTo>
                  <a:lnTo>
                    <a:pt x="2504" y="1455"/>
                  </a:lnTo>
                  <a:lnTo>
                    <a:pt x="2463" y="1476"/>
                  </a:lnTo>
                  <a:lnTo>
                    <a:pt x="2408" y="1483"/>
                  </a:lnTo>
                  <a:lnTo>
                    <a:pt x="2352" y="1476"/>
                  </a:lnTo>
                  <a:lnTo>
                    <a:pt x="2311" y="1455"/>
                  </a:lnTo>
                  <a:lnTo>
                    <a:pt x="1467" y="975"/>
                  </a:lnTo>
                  <a:lnTo>
                    <a:pt x="1467" y="975"/>
                  </a:lnTo>
                  <a:lnTo>
                    <a:pt x="1427" y="954"/>
                  </a:lnTo>
                  <a:lnTo>
                    <a:pt x="1372" y="947"/>
                  </a:lnTo>
                  <a:lnTo>
                    <a:pt x="1317" y="954"/>
                  </a:lnTo>
                  <a:lnTo>
                    <a:pt x="1275" y="975"/>
                  </a:lnTo>
                  <a:lnTo>
                    <a:pt x="41" y="1688"/>
                  </a:lnTo>
                  <a:lnTo>
                    <a:pt x="41" y="1688"/>
                  </a:lnTo>
                  <a:lnTo>
                    <a:pt x="20" y="1702"/>
                  </a:lnTo>
                  <a:lnTo>
                    <a:pt x="6" y="1715"/>
                  </a:lnTo>
                  <a:lnTo>
                    <a:pt x="0" y="1729"/>
                  </a:lnTo>
                  <a:lnTo>
                    <a:pt x="0" y="1750"/>
                  </a:lnTo>
                  <a:lnTo>
                    <a:pt x="0" y="1763"/>
                  </a:lnTo>
                  <a:lnTo>
                    <a:pt x="13" y="1777"/>
                  </a:lnTo>
                  <a:lnTo>
                    <a:pt x="20" y="1791"/>
                  </a:lnTo>
                  <a:lnTo>
                    <a:pt x="41" y="1805"/>
                  </a:lnTo>
                  <a:lnTo>
                    <a:pt x="1282" y="2519"/>
                  </a:lnTo>
                  <a:lnTo>
                    <a:pt x="1282" y="2519"/>
                  </a:lnTo>
                  <a:lnTo>
                    <a:pt x="1331" y="2539"/>
                  </a:lnTo>
                  <a:lnTo>
                    <a:pt x="1379" y="2546"/>
                  </a:lnTo>
                  <a:lnTo>
                    <a:pt x="1433" y="2539"/>
                  </a:lnTo>
                  <a:lnTo>
                    <a:pt x="1481" y="2519"/>
                  </a:lnTo>
                  <a:lnTo>
                    <a:pt x="2380" y="1997"/>
                  </a:lnTo>
                  <a:lnTo>
                    <a:pt x="2380" y="1997"/>
                  </a:lnTo>
                  <a:lnTo>
                    <a:pt x="2428" y="1976"/>
                  </a:lnTo>
                  <a:lnTo>
                    <a:pt x="2476" y="1976"/>
                  </a:lnTo>
                  <a:lnTo>
                    <a:pt x="2531" y="1976"/>
                  </a:lnTo>
                  <a:lnTo>
                    <a:pt x="2580" y="1997"/>
                  </a:lnTo>
                  <a:lnTo>
                    <a:pt x="2580" y="1997"/>
                  </a:lnTo>
                  <a:lnTo>
                    <a:pt x="2593" y="2011"/>
                  </a:lnTo>
                  <a:lnTo>
                    <a:pt x="2607" y="2025"/>
                  </a:lnTo>
                  <a:lnTo>
                    <a:pt x="2614" y="2038"/>
                  </a:lnTo>
                  <a:lnTo>
                    <a:pt x="2620" y="2052"/>
                  </a:lnTo>
                  <a:lnTo>
                    <a:pt x="2614" y="2072"/>
                  </a:lnTo>
                  <a:lnTo>
                    <a:pt x="2607" y="2086"/>
                  </a:lnTo>
                  <a:lnTo>
                    <a:pt x="2593" y="2100"/>
                  </a:lnTo>
                  <a:lnTo>
                    <a:pt x="2580" y="2113"/>
                  </a:lnTo>
                  <a:lnTo>
                    <a:pt x="1680" y="2635"/>
                  </a:lnTo>
                  <a:lnTo>
                    <a:pt x="1680" y="2635"/>
                  </a:lnTo>
                  <a:lnTo>
                    <a:pt x="1660" y="2648"/>
                  </a:lnTo>
                  <a:lnTo>
                    <a:pt x="1646" y="2662"/>
                  </a:lnTo>
                  <a:lnTo>
                    <a:pt x="1639" y="2676"/>
                  </a:lnTo>
                  <a:lnTo>
                    <a:pt x="1639" y="2690"/>
                  </a:lnTo>
                  <a:lnTo>
                    <a:pt x="1639" y="2711"/>
                  </a:lnTo>
                  <a:lnTo>
                    <a:pt x="1646" y="2724"/>
                  </a:lnTo>
                  <a:lnTo>
                    <a:pt x="1660" y="2738"/>
                  </a:lnTo>
                  <a:lnTo>
                    <a:pt x="1680" y="2752"/>
                  </a:lnTo>
                  <a:lnTo>
                    <a:pt x="2923" y="3465"/>
                  </a:lnTo>
                  <a:lnTo>
                    <a:pt x="2923" y="3465"/>
                  </a:lnTo>
                  <a:lnTo>
                    <a:pt x="2964" y="3486"/>
                  </a:lnTo>
                  <a:lnTo>
                    <a:pt x="3018" y="3493"/>
                  </a:lnTo>
                  <a:lnTo>
                    <a:pt x="3073" y="3486"/>
                  </a:lnTo>
                  <a:lnTo>
                    <a:pt x="3115" y="3465"/>
                  </a:lnTo>
                  <a:lnTo>
                    <a:pt x="4350" y="2752"/>
                  </a:lnTo>
                  <a:lnTo>
                    <a:pt x="4350" y="2752"/>
                  </a:lnTo>
                  <a:lnTo>
                    <a:pt x="4370" y="2738"/>
                  </a:lnTo>
                  <a:lnTo>
                    <a:pt x="4384" y="2724"/>
                  </a:lnTo>
                  <a:lnTo>
                    <a:pt x="4390" y="2711"/>
                  </a:lnTo>
                  <a:lnTo>
                    <a:pt x="4390" y="2690"/>
                  </a:lnTo>
                  <a:lnTo>
                    <a:pt x="4390" y="2676"/>
                  </a:lnTo>
                  <a:lnTo>
                    <a:pt x="4384" y="2662"/>
                  </a:lnTo>
                  <a:lnTo>
                    <a:pt x="4370" y="2648"/>
                  </a:lnTo>
                  <a:lnTo>
                    <a:pt x="4350" y="2635"/>
                  </a:lnTo>
                  <a:lnTo>
                    <a:pt x="3512" y="2148"/>
                  </a:lnTo>
                  <a:lnTo>
                    <a:pt x="3512" y="2148"/>
                  </a:lnTo>
                  <a:lnTo>
                    <a:pt x="3492" y="2141"/>
                  </a:lnTo>
                  <a:lnTo>
                    <a:pt x="3478" y="2127"/>
                  </a:lnTo>
                  <a:lnTo>
                    <a:pt x="3471" y="2106"/>
                  </a:lnTo>
                  <a:lnTo>
                    <a:pt x="3471" y="2093"/>
                  </a:lnTo>
                  <a:lnTo>
                    <a:pt x="3471" y="2079"/>
                  </a:lnTo>
                  <a:lnTo>
                    <a:pt x="3478" y="2065"/>
                  </a:lnTo>
                  <a:lnTo>
                    <a:pt x="3492" y="2052"/>
                  </a:lnTo>
                  <a:lnTo>
                    <a:pt x="3512" y="2038"/>
                  </a:lnTo>
                  <a:lnTo>
                    <a:pt x="3512" y="2038"/>
                  </a:lnTo>
                  <a:lnTo>
                    <a:pt x="3560" y="2018"/>
                  </a:lnTo>
                  <a:lnTo>
                    <a:pt x="3609" y="2011"/>
                  </a:lnTo>
                  <a:lnTo>
                    <a:pt x="3663" y="2018"/>
                  </a:lnTo>
                  <a:lnTo>
                    <a:pt x="3711" y="2038"/>
                  </a:lnTo>
                  <a:lnTo>
                    <a:pt x="4548" y="2519"/>
                  </a:lnTo>
                  <a:lnTo>
                    <a:pt x="4548" y="2519"/>
                  </a:lnTo>
                  <a:lnTo>
                    <a:pt x="4596" y="2539"/>
                  </a:lnTo>
                  <a:lnTo>
                    <a:pt x="4645" y="2546"/>
                  </a:lnTo>
                  <a:lnTo>
                    <a:pt x="4699" y="2539"/>
                  </a:lnTo>
                  <a:lnTo>
                    <a:pt x="4747" y="2519"/>
                  </a:lnTo>
                  <a:lnTo>
                    <a:pt x="5975" y="1805"/>
                  </a:lnTo>
                  <a:lnTo>
                    <a:pt x="5975" y="1805"/>
                  </a:lnTo>
                  <a:lnTo>
                    <a:pt x="5996" y="1791"/>
                  </a:lnTo>
                  <a:lnTo>
                    <a:pt x="6009" y="1777"/>
                  </a:lnTo>
                  <a:lnTo>
                    <a:pt x="6016" y="1763"/>
                  </a:lnTo>
                  <a:lnTo>
                    <a:pt x="6016" y="1750"/>
                  </a:lnTo>
                  <a:lnTo>
                    <a:pt x="6016" y="1729"/>
                  </a:lnTo>
                  <a:lnTo>
                    <a:pt x="6009" y="1715"/>
                  </a:lnTo>
                  <a:lnTo>
                    <a:pt x="5996" y="1702"/>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dirty="0">
                <a:ln>
                  <a:noFill/>
                </a:ln>
                <a:latin typeface="Arial" pitchFamily="18"/>
                <a:ea typeface="Arial Unicode MS" pitchFamily="2"/>
                <a:cs typeface="Arial Unicode MS" pitchFamily="2"/>
              </a:endParaRPr>
            </a:p>
          </p:txBody>
        </p:sp>
      </p:grpSp>
      <p:grpSp>
        <p:nvGrpSpPr>
          <p:cNvPr id="215" name="Group 214">
            <a:extLst>
              <a:ext uri="{FF2B5EF4-FFF2-40B4-BE49-F238E27FC236}">
                <a16:creationId xmlns:a16="http://schemas.microsoft.com/office/drawing/2014/main" id="{E43DFCB5-2042-3553-82B2-EE1ACA996DDA}"/>
              </a:ext>
            </a:extLst>
          </p:cNvPr>
          <p:cNvGrpSpPr/>
          <p:nvPr userDrawn="1"/>
        </p:nvGrpSpPr>
        <p:grpSpPr>
          <a:xfrm>
            <a:off x="3562986" y="930579"/>
            <a:ext cx="2023834" cy="2338604"/>
            <a:chOff x="1465517" y="3722331"/>
            <a:chExt cx="2023834" cy="2338604"/>
          </a:xfrm>
        </p:grpSpPr>
        <p:sp>
          <p:nvSpPr>
            <p:cNvPr id="216" name="Freeform 215">
              <a:extLst>
                <a:ext uri="{FF2B5EF4-FFF2-40B4-BE49-F238E27FC236}">
                  <a16:creationId xmlns:a16="http://schemas.microsoft.com/office/drawing/2014/main" id="{F73A6EFC-D6D2-3481-2CE0-5E7AA9DF6B82}"/>
                </a:ext>
              </a:extLst>
            </p:cNvPr>
            <p:cNvSpPr/>
            <p:nvPr/>
          </p:nvSpPr>
          <p:spPr>
            <a:xfrm>
              <a:off x="1465517" y="3722331"/>
              <a:ext cx="2023834" cy="2338604"/>
            </a:xfrm>
            <a:custGeom>
              <a:avLst/>
              <a:gdLst/>
              <a:ahLst/>
              <a:cxnLst>
                <a:cxn ang="3cd4">
                  <a:pos x="hc" y="t"/>
                </a:cxn>
                <a:cxn ang="cd2">
                  <a:pos x="l" y="vc"/>
                </a:cxn>
                <a:cxn ang="cd4">
                  <a:pos x="hc" y="b"/>
                </a:cxn>
                <a:cxn ang="0">
                  <a:pos x="r" y="vc"/>
                </a:cxn>
              </a:cxnLst>
              <a:rect l="l" t="t" r="r" b="b"/>
              <a:pathLst>
                <a:path w="6662" h="7698">
                  <a:moveTo>
                    <a:pt x="3334" y="0"/>
                  </a:moveTo>
                  <a:lnTo>
                    <a:pt x="0" y="1928"/>
                  </a:lnTo>
                  <a:lnTo>
                    <a:pt x="0" y="5777"/>
                  </a:lnTo>
                  <a:lnTo>
                    <a:pt x="3334" y="7698"/>
                  </a:lnTo>
                  <a:lnTo>
                    <a:pt x="6662" y="5777"/>
                  </a:lnTo>
                  <a:lnTo>
                    <a:pt x="6662" y="1928"/>
                  </a:ln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dirty="0">
                <a:ln>
                  <a:noFill/>
                </a:ln>
                <a:latin typeface="Arial" pitchFamily="18"/>
                <a:ea typeface="Arial Unicode MS" pitchFamily="2"/>
                <a:cs typeface="Arial Unicode MS" pitchFamily="2"/>
              </a:endParaRPr>
            </a:p>
          </p:txBody>
        </p:sp>
        <p:sp>
          <p:nvSpPr>
            <p:cNvPr id="217" name="Freeform 216">
              <a:extLst>
                <a:ext uri="{FF2B5EF4-FFF2-40B4-BE49-F238E27FC236}">
                  <a16:creationId xmlns:a16="http://schemas.microsoft.com/office/drawing/2014/main" id="{E770F655-9EF9-8868-48F0-CB51E2600400}"/>
                </a:ext>
              </a:extLst>
            </p:cNvPr>
            <p:cNvSpPr/>
            <p:nvPr/>
          </p:nvSpPr>
          <p:spPr>
            <a:xfrm>
              <a:off x="1503192" y="3799201"/>
              <a:ext cx="937630" cy="1586617"/>
            </a:xfrm>
            <a:custGeom>
              <a:avLst/>
              <a:gdLst/>
              <a:ahLst/>
              <a:cxnLst>
                <a:cxn ang="3cd4">
                  <a:pos x="hc" y="t"/>
                </a:cxn>
                <a:cxn ang="cd2">
                  <a:pos x="l" y="vc"/>
                </a:cxn>
                <a:cxn ang="cd4">
                  <a:pos x="hc" y="b"/>
                </a:cxn>
                <a:cxn ang="0">
                  <a:pos x="r" y="vc"/>
                </a:cxn>
              </a:cxnLst>
              <a:rect l="l" t="t" r="r" b="b"/>
              <a:pathLst>
                <a:path w="3087" h="5223">
                  <a:moveTo>
                    <a:pt x="2977" y="14"/>
                  </a:moveTo>
                  <a:lnTo>
                    <a:pt x="1736" y="728"/>
                  </a:lnTo>
                  <a:lnTo>
                    <a:pt x="1736" y="728"/>
                  </a:lnTo>
                  <a:lnTo>
                    <a:pt x="1694" y="762"/>
                  </a:lnTo>
                  <a:lnTo>
                    <a:pt x="1666" y="804"/>
                  </a:lnTo>
                  <a:lnTo>
                    <a:pt x="1646" y="851"/>
                  </a:lnTo>
                  <a:lnTo>
                    <a:pt x="1639" y="899"/>
                  </a:lnTo>
                  <a:lnTo>
                    <a:pt x="1639" y="1976"/>
                  </a:lnTo>
                  <a:lnTo>
                    <a:pt x="1639" y="1976"/>
                  </a:lnTo>
                  <a:lnTo>
                    <a:pt x="1632" y="2025"/>
                  </a:lnTo>
                  <a:lnTo>
                    <a:pt x="1612" y="2073"/>
                  </a:lnTo>
                  <a:lnTo>
                    <a:pt x="1578" y="2114"/>
                  </a:lnTo>
                  <a:lnTo>
                    <a:pt x="1544" y="2148"/>
                  </a:lnTo>
                  <a:lnTo>
                    <a:pt x="1544" y="2148"/>
                  </a:lnTo>
                  <a:lnTo>
                    <a:pt x="1523" y="2155"/>
                  </a:lnTo>
                  <a:lnTo>
                    <a:pt x="1502" y="2162"/>
                  </a:lnTo>
                  <a:lnTo>
                    <a:pt x="1488" y="2162"/>
                  </a:lnTo>
                  <a:lnTo>
                    <a:pt x="1474" y="2155"/>
                  </a:lnTo>
                  <a:lnTo>
                    <a:pt x="1461" y="2148"/>
                  </a:lnTo>
                  <a:lnTo>
                    <a:pt x="1447" y="2127"/>
                  </a:lnTo>
                  <a:lnTo>
                    <a:pt x="1447" y="2114"/>
                  </a:lnTo>
                  <a:lnTo>
                    <a:pt x="1440" y="2093"/>
                  </a:lnTo>
                  <a:lnTo>
                    <a:pt x="1440" y="1016"/>
                  </a:lnTo>
                  <a:lnTo>
                    <a:pt x="1440" y="1016"/>
                  </a:lnTo>
                  <a:lnTo>
                    <a:pt x="1440" y="996"/>
                  </a:lnTo>
                  <a:lnTo>
                    <a:pt x="1434" y="975"/>
                  </a:lnTo>
                  <a:lnTo>
                    <a:pt x="1420" y="961"/>
                  </a:lnTo>
                  <a:lnTo>
                    <a:pt x="1413" y="947"/>
                  </a:lnTo>
                  <a:lnTo>
                    <a:pt x="1393" y="947"/>
                  </a:lnTo>
                  <a:lnTo>
                    <a:pt x="1379" y="947"/>
                  </a:lnTo>
                  <a:lnTo>
                    <a:pt x="1358" y="947"/>
                  </a:lnTo>
                  <a:lnTo>
                    <a:pt x="1337" y="961"/>
                  </a:lnTo>
                  <a:lnTo>
                    <a:pt x="95" y="1675"/>
                  </a:lnTo>
                  <a:lnTo>
                    <a:pt x="95" y="1675"/>
                  </a:lnTo>
                  <a:lnTo>
                    <a:pt x="61" y="1709"/>
                  </a:lnTo>
                  <a:lnTo>
                    <a:pt x="27" y="1750"/>
                  </a:lnTo>
                  <a:lnTo>
                    <a:pt x="7" y="1798"/>
                  </a:lnTo>
                  <a:lnTo>
                    <a:pt x="0" y="1847"/>
                  </a:lnTo>
                  <a:lnTo>
                    <a:pt x="7" y="3274"/>
                  </a:lnTo>
                  <a:lnTo>
                    <a:pt x="7" y="3274"/>
                  </a:lnTo>
                  <a:lnTo>
                    <a:pt x="7" y="3294"/>
                  </a:lnTo>
                  <a:lnTo>
                    <a:pt x="13" y="3315"/>
                  </a:lnTo>
                  <a:lnTo>
                    <a:pt x="20" y="3328"/>
                  </a:lnTo>
                  <a:lnTo>
                    <a:pt x="34" y="3335"/>
                  </a:lnTo>
                  <a:lnTo>
                    <a:pt x="48" y="3342"/>
                  </a:lnTo>
                  <a:lnTo>
                    <a:pt x="61" y="3342"/>
                  </a:lnTo>
                  <a:lnTo>
                    <a:pt x="82" y="3335"/>
                  </a:lnTo>
                  <a:lnTo>
                    <a:pt x="102" y="3328"/>
                  </a:lnTo>
                  <a:lnTo>
                    <a:pt x="939" y="2848"/>
                  </a:lnTo>
                  <a:lnTo>
                    <a:pt x="939" y="2848"/>
                  </a:lnTo>
                  <a:lnTo>
                    <a:pt x="960" y="2834"/>
                  </a:lnTo>
                  <a:lnTo>
                    <a:pt x="980" y="2834"/>
                  </a:lnTo>
                  <a:lnTo>
                    <a:pt x="994" y="2834"/>
                  </a:lnTo>
                  <a:lnTo>
                    <a:pt x="1008" y="2841"/>
                  </a:lnTo>
                  <a:lnTo>
                    <a:pt x="1022" y="2848"/>
                  </a:lnTo>
                  <a:lnTo>
                    <a:pt x="1036" y="2861"/>
                  </a:lnTo>
                  <a:lnTo>
                    <a:pt x="1036" y="2882"/>
                  </a:lnTo>
                  <a:lnTo>
                    <a:pt x="1043" y="2903"/>
                  </a:lnTo>
                  <a:lnTo>
                    <a:pt x="1043" y="2903"/>
                  </a:lnTo>
                  <a:lnTo>
                    <a:pt x="1036" y="2951"/>
                  </a:lnTo>
                  <a:lnTo>
                    <a:pt x="1008" y="2999"/>
                  </a:lnTo>
                  <a:lnTo>
                    <a:pt x="980" y="3040"/>
                  </a:lnTo>
                  <a:lnTo>
                    <a:pt x="939" y="3075"/>
                  </a:lnTo>
                  <a:lnTo>
                    <a:pt x="102" y="3555"/>
                  </a:lnTo>
                  <a:lnTo>
                    <a:pt x="102" y="3555"/>
                  </a:lnTo>
                  <a:lnTo>
                    <a:pt x="68" y="3589"/>
                  </a:lnTo>
                  <a:lnTo>
                    <a:pt x="34" y="3631"/>
                  </a:lnTo>
                  <a:lnTo>
                    <a:pt x="13" y="3678"/>
                  </a:lnTo>
                  <a:lnTo>
                    <a:pt x="7" y="3726"/>
                  </a:lnTo>
                  <a:lnTo>
                    <a:pt x="7" y="5153"/>
                  </a:lnTo>
                  <a:lnTo>
                    <a:pt x="7" y="5153"/>
                  </a:lnTo>
                  <a:lnTo>
                    <a:pt x="13" y="5174"/>
                  </a:lnTo>
                  <a:lnTo>
                    <a:pt x="20" y="5195"/>
                  </a:lnTo>
                  <a:lnTo>
                    <a:pt x="27" y="5209"/>
                  </a:lnTo>
                  <a:lnTo>
                    <a:pt x="41" y="5216"/>
                  </a:lnTo>
                  <a:lnTo>
                    <a:pt x="54" y="5223"/>
                  </a:lnTo>
                  <a:lnTo>
                    <a:pt x="68" y="5223"/>
                  </a:lnTo>
                  <a:lnTo>
                    <a:pt x="88" y="5223"/>
                  </a:lnTo>
                  <a:lnTo>
                    <a:pt x="109" y="5209"/>
                  </a:lnTo>
                  <a:lnTo>
                    <a:pt x="1351" y="4495"/>
                  </a:lnTo>
                  <a:lnTo>
                    <a:pt x="1351" y="4495"/>
                  </a:lnTo>
                  <a:lnTo>
                    <a:pt x="1386" y="4460"/>
                  </a:lnTo>
                  <a:lnTo>
                    <a:pt x="1420" y="4419"/>
                  </a:lnTo>
                  <a:lnTo>
                    <a:pt x="1440" y="4371"/>
                  </a:lnTo>
                  <a:lnTo>
                    <a:pt x="1447" y="4324"/>
                  </a:lnTo>
                  <a:lnTo>
                    <a:pt x="1447" y="3281"/>
                  </a:lnTo>
                  <a:lnTo>
                    <a:pt x="1447" y="3281"/>
                  </a:lnTo>
                  <a:lnTo>
                    <a:pt x="1454" y="3232"/>
                  </a:lnTo>
                  <a:lnTo>
                    <a:pt x="1474" y="3184"/>
                  </a:lnTo>
                  <a:lnTo>
                    <a:pt x="1509" y="3143"/>
                  </a:lnTo>
                  <a:lnTo>
                    <a:pt x="1544" y="3109"/>
                  </a:lnTo>
                  <a:lnTo>
                    <a:pt x="1544" y="3109"/>
                  </a:lnTo>
                  <a:lnTo>
                    <a:pt x="1564" y="3102"/>
                  </a:lnTo>
                  <a:lnTo>
                    <a:pt x="1585" y="3095"/>
                  </a:lnTo>
                  <a:lnTo>
                    <a:pt x="1598" y="3095"/>
                  </a:lnTo>
                  <a:lnTo>
                    <a:pt x="1612" y="3102"/>
                  </a:lnTo>
                  <a:lnTo>
                    <a:pt x="1626" y="3116"/>
                  </a:lnTo>
                  <a:lnTo>
                    <a:pt x="1632" y="3130"/>
                  </a:lnTo>
                  <a:lnTo>
                    <a:pt x="1639" y="3143"/>
                  </a:lnTo>
                  <a:lnTo>
                    <a:pt x="1646" y="3170"/>
                  </a:lnTo>
                  <a:lnTo>
                    <a:pt x="1646" y="4207"/>
                  </a:lnTo>
                  <a:lnTo>
                    <a:pt x="1646" y="4207"/>
                  </a:lnTo>
                  <a:lnTo>
                    <a:pt x="1646" y="4234"/>
                  </a:lnTo>
                  <a:lnTo>
                    <a:pt x="1653" y="4248"/>
                  </a:lnTo>
                  <a:lnTo>
                    <a:pt x="1666" y="4261"/>
                  </a:lnTo>
                  <a:lnTo>
                    <a:pt x="1673" y="4275"/>
                  </a:lnTo>
                  <a:lnTo>
                    <a:pt x="1687" y="4275"/>
                  </a:lnTo>
                  <a:lnTo>
                    <a:pt x="1708" y="4282"/>
                  </a:lnTo>
                  <a:lnTo>
                    <a:pt x="1729" y="4275"/>
                  </a:lnTo>
                  <a:lnTo>
                    <a:pt x="1742" y="4268"/>
                  </a:lnTo>
                  <a:lnTo>
                    <a:pt x="2984" y="3548"/>
                  </a:lnTo>
                  <a:lnTo>
                    <a:pt x="2984" y="3548"/>
                  </a:lnTo>
                  <a:lnTo>
                    <a:pt x="3025" y="3520"/>
                  </a:lnTo>
                  <a:lnTo>
                    <a:pt x="3059" y="3473"/>
                  </a:lnTo>
                  <a:lnTo>
                    <a:pt x="3080" y="3425"/>
                  </a:lnTo>
                  <a:lnTo>
                    <a:pt x="3087" y="3376"/>
                  </a:lnTo>
                  <a:lnTo>
                    <a:pt x="3080" y="1949"/>
                  </a:lnTo>
                  <a:lnTo>
                    <a:pt x="3080" y="1949"/>
                  </a:lnTo>
                  <a:lnTo>
                    <a:pt x="3080" y="1929"/>
                  </a:lnTo>
                  <a:lnTo>
                    <a:pt x="3073" y="1908"/>
                  </a:lnTo>
                  <a:lnTo>
                    <a:pt x="3066" y="1894"/>
                  </a:lnTo>
                  <a:lnTo>
                    <a:pt x="3052" y="1888"/>
                  </a:lnTo>
                  <a:lnTo>
                    <a:pt x="3039" y="1881"/>
                  </a:lnTo>
                  <a:lnTo>
                    <a:pt x="3018" y="1881"/>
                  </a:lnTo>
                  <a:lnTo>
                    <a:pt x="3005" y="1888"/>
                  </a:lnTo>
                  <a:lnTo>
                    <a:pt x="2984" y="1894"/>
                  </a:lnTo>
                  <a:lnTo>
                    <a:pt x="2147" y="2382"/>
                  </a:lnTo>
                  <a:lnTo>
                    <a:pt x="2147" y="2382"/>
                  </a:lnTo>
                  <a:lnTo>
                    <a:pt x="2126" y="2389"/>
                  </a:lnTo>
                  <a:lnTo>
                    <a:pt x="2106" y="2389"/>
                  </a:lnTo>
                  <a:lnTo>
                    <a:pt x="2092" y="2389"/>
                  </a:lnTo>
                  <a:lnTo>
                    <a:pt x="2072" y="2389"/>
                  </a:lnTo>
                  <a:lnTo>
                    <a:pt x="2065" y="2375"/>
                  </a:lnTo>
                  <a:lnTo>
                    <a:pt x="2051" y="2361"/>
                  </a:lnTo>
                  <a:lnTo>
                    <a:pt x="2044" y="2340"/>
                  </a:lnTo>
                  <a:lnTo>
                    <a:pt x="2044" y="2319"/>
                  </a:lnTo>
                  <a:lnTo>
                    <a:pt x="2044" y="2319"/>
                  </a:lnTo>
                  <a:lnTo>
                    <a:pt x="2051" y="2272"/>
                  </a:lnTo>
                  <a:lnTo>
                    <a:pt x="2072" y="2224"/>
                  </a:lnTo>
                  <a:lnTo>
                    <a:pt x="2106" y="2182"/>
                  </a:lnTo>
                  <a:lnTo>
                    <a:pt x="2147" y="2148"/>
                  </a:lnTo>
                  <a:lnTo>
                    <a:pt x="2984" y="1668"/>
                  </a:lnTo>
                  <a:lnTo>
                    <a:pt x="2984" y="1668"/>
                  </a:lnTo>
                  <a:lnTo>
                    <a:pt x="3018" y="1633"/>
                  </a:lnTo>
                  <a:lnTo>
                    <a:pt x="3052" y="1592"/>
                  </a:lnTo>
                  <a:lnTo>
                    <a:pt x="3073" y="1544"/>
                  </a:lnTo>
                  <a:lnTo>
                    <a:pt x="3080" y="1497"/>
                  </a:lnTo>
                  <a:lnTo>
                    <a:pt x="3073" y="69"/>
                  </a:lnTo>
                  <a:lnTo>
                    <a:pt x="3073" y="69"/>
                  </a:lnTo>
                  <a:lnTo>
                    <a:pt x="3073" y="48"/>
                  </a:lnTo>
                  <a:lnTo>
                    <a:pt x="3066" y="28"/>
                  </a:lnTo>
                  <a:lnTo>
                    <a:pt x="3059" y="14"/>
                  </a:lnTo>
                  <a:lnTo>
                    <a:pt x="3046" y="7"/>
                  </a:lnTo>
                  <a:lnTo>
                    <a:pt x="3032" y="0"/>
                  </a:lnTo>
                  <a:lnTo>
                    <a:pt x="3018" y="0"/>
                  </a:lnTo>
                  <a:lnTo>
                    <a:pt x="2998" y="0"/>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dirty="0">
                <a:ln>
                  <a:noFill/>
                </a:ln>
                <a:latin typeface="Arial" pitchFamily="18"/>
                <a:ea typeface="Arial Unicode MS" pitchFamily="2"/>
                <a:cs typeface="Arial Unicode MS" pitchFamily="2"/>
              </a:endParaRPr>
            </a:p>
          </p:txBody>
        </p:sp>
        <p:sp>
          <p:nvSpPr>
            <p:cNvPr id="218" name="Freeform 217">
              <a:extLst>
                <a:ext uri="{FF2B5EF4-FFF2-40B4-BE49-F238E27FC236}">
                  <a16:creationId xmlns:a16="http://schemas.microsoft.com/office/drawing/2014/main" id="{093383E9-5FDC-4A68-E5CA-4CEE5C40C621}"/>
                </a:ext>
              </a:extLst>
            </p:cNvPr>
            <p:cNvSpPr/>
            <p:nvPr/>
          </p:nvSpPr>
          <p:spPr>
            <a:xfrm>
              <a:off x="2514046" y="3799201"/>
              <a:ext cx="937933" cy="1586617"/>
            </a:xfrm>
            <a:custGeom>
              <a:avLst/>
              <a:gdLst/>
              <a:ahLst/>
              <a:cxnLst>
                <a:cxn ang="3cd4">
                  <a:pos x="hc" y="t"/>
                </a:cxn>
                <a:cxn ang="cd2">
                  <a:pos x="l" y="vc"/>
                </a:cxn>
                <a:cxn ang="cd4">
                  <a:pos x="hc" y="b"/>
                </a:cxn>
                <a:cxn ang="0">
                  <a:pos x="r" y="vc"/>
                </a:cxn>
              </a:cxnLst>
              <a:rect l="l" t="t" r="r" b="b"/>
              <a:pathLst>
                <a:path w="3088" h="5223">
                  <a:moveTo>
                    <a:pt x="2991" y="1675"/>
                  </a:moveTo>
                  <a:lnTo>
                    <a:pt x="1750" y="961"/>
                  </a:lnTo>
                  <a:lnTo>
                    <a:pt x="1750" y="961"/>
                  </a:lnTo>
                  <a:lnTo>
                    <a:pt x="1729" y="947"/>
                  </a:lnTo>
                  <a:lnTo>
                    <a:pt x="1709" y="947"/>
                  </a:lnTo>
                  <a:lnTo>
                    <a:pt x="1695" y="947"/>
                  </a:lnTo>
                  <a:lnTo>
                    <a:pt x="1681" y="947"/>
                  </a:lnTo>
                  <a:lnTo>
                    <a:pt x="1667" y="961"/>
                  </a:lnTo>
                  <a:lnTo>
                    <a:pt x="1660" y="975"/>
                  </a:lnTo>
                  <a:lnTo>
                    <a:pt x="1653" y="996"/>
                  </a:lnTo>
                  <a:lnTo>
                    <a:pt x="1646" y="1016"/>
                  </a:lnTo>
                  <a:lnTo>
                    <a:pt x="1646" y="2093"/>
                  </a:lnTo>
                  <a:lnTo>
                    <a:pt x="1646" y="2093"/>
                  </a:lnTo>
                  <a:lnTo>
                    <a:pt x="1646" y="2114"/>
                  </a:lnTo>
                  <a:lnTo>
                    <a:pt x="1640" y="2127"/>
                  </a:lnTo>
                  <a:lnTo>
                    <a:pt x="1626" y="2148"/>
                  </a:lnTo>
                  <a:lnTo>
                    <a:pt x="1619" y="2155"/>
                  </a:lnTo>
                  <a:lnTo>
                    <a:pt x="1606" y="2162"/>
                  </a:lnTo>
                  <a:lnTo>
                    <a:pt x="1585" y="2162"/>
                  </a:lnTo>
                  <a:lnTo>
                    <a:pt x="1565" y="2155"/>
                  </a:lnTo>
                  <a:lnTo>
                    <a:pt x="1551" y="2148"/>
                  </a:lnTo>
                  <a:lnTo>
                    <a:pt x="1551" y="2148"/>
                  </a:lnTo>
                  <a:lnTo>
                    <a:pt x="1510" y="2114"/>
                  </a:lnTo>
                  <a:lnTo>
                    <a:pt x="1475" y="2073"/>
                  </a:lnTo>
                  <a:lnTo>
                    <a:pt x="1454" y="2025"/>
                  </a:lnTo>
                  <a:lnTo>
                    <a:pt x="1448" y="1976"/>
                  </a:lnTo>
                  <a:lnTo>
                    <a:pt x="1454" y="899"/>
                  </a:lnTo>
                  <a:lnTo>
                    <a:pt x="1454" y="899"/>
                  </a:lnTo>
                  <a:lnTo>
                    <a:pt x="1441" y="851"/>
                  </a:lnTo>
                  <a:lnTo>
                    <a:pt x="1420" y="804"/>
                  </a:lnTo>
                  <a:lnTo>
                    <a:pt x="1393" y="762"/>
                  </a:lnTo>
                  <a:lnTo>
                    <a:pt x="1352" y="728"/>
                  </a:lnTo>
                  <a:lnTo>
                    <a:pt x="110" y="14"/>
                  </a:lnTo>
                  <a:lnTo>
                    <a:pt x="110" y="14"/>
                  </a:lnTo>
                  <a:lnTo>
                    <a:pt x="89" y="0"/>
                  </a:lnTo>
                  <a:lnTo>
                    <a:pt x="75" y="0"/>
                  </a:lnTo>
                  <a:lnTo>
                    <a:pt x="55" y="0"/>
                  </a:lnTo>
                  <a:lnTo>
                    <a:pt x="41" y="7"/>
                  </a:lnTo>
                  <a:lnTo>
                    <a:pt x="28" y="14"/>
                  </a:lnTo>
                  <a:lnTo>
                    <a:pt x="21" y="28"/>
                  </a:lnTo>
                  <a:lnTo>
                    <a:pt x="14" y="48"/>
                  </a:lnTo>
                  <a:lnTo>
                    <a:pt x="14" y="69"/>
                  </a:lnTo>
                  <a:lnTo>
                    <a:pt x="7" y="1497"/>
                  </a:lnTo>
                  <a:lnTo>
                    <a:pt x="7" y="1497"/>
                  </a:lnTo>
                  <a:lnTo>
                    <a:pt x="14" y="1544"/>
                  </a:lnTo>
                  <a:lnTo>
                    <a:pt x="34" y="1592"/>
                  </a:lnTo>
                  <a:lnTo>
                    <a:pt x="68" y="1633"/>
                  </a:lnTo>
                  <a:lnTo>
                    <a:pt x="110" y="1668"/>
                  </a:lnTo>
                  <a:lnTo>
                    <a:pt x="947" y="2148"/>
                  </a:lnTo>
                  <a:lnTo>
                    <a:pt x="947" y="2148"/>
                  </a:lnTo>
                  <a:lnTo>
                    <a:pt x="981" y="2182"/>
                  </a:lnTo>
                  <a:lnTo>
                    <a:pt x="1016" y="2224"/>
                  </a:lnTo>
                  <a:lnTo>
                    <a:pt x="1036" y="2272"/>
                  </a:lnTo>
                  <a:lnTo>
                    <a:pt x="1043" y="2319"/>
                  </a:lnTo>
                  <a:lnTo>
                    <a:pt x="1043" y="2319"/>
                  </a:lnTo>
                  <a:lnTo>
                    <a:pt x="1043" y="2340"/>
                  </a:lnTo>
                  <a:lnTo>
                    <a:pt x="1036" y="2361"/>
                  </a:lnTo>
                  <a:lnTo>
                    <a:pt x="1030" y="2375"/>
                  </a:lnTo>
                  <a:lnTo>
                    <a:pt x="1016" y="2389"/>
                  </a:lnTo>
                  <a:lnTo>
                    <a:pt x="1002" y="2389"/>
                  </a:lnTo>
                  <a:lnTo>
                    <a:pt x="981" y="2389"/>
                  </a:lnTo>
                  <a:lnTo>
                    <a:pt x="967" y="2389"/>
                  </a:lnTo>
                  <a:lnTo>
                    <a:pt x="947" y="2382"/>
                  </a:lnTo>
                  <a:lnTo>
                    <a:pt x="103" y="1894"/>
                  </a:lnTo>
                  <a:lnTo>
                    <a:pt x="103" y="1894"/>
                  </a:lnTo>
                  <a:lnTo>
                    <a:pt x="89" y="1888"/>
                  </a:lnTo>
                  <a:lnTo>
                    <a:pt x="68" y="1881"/>
                  </a:lnTo>
                  <a:lnTo>
                    <a:pt x="48" y="1881"/>
                  </a:lnTo>
                  <a:lnTo>
                    <a:pt x="34" y="1888"/>
                  </a:lnTo>
                  <a:lnTo>
                    <a:pt x="21" y="1894"/>
                  </a:lnTo>
                  <a:lnTo>
                    <a:pt x="14" y="1908"/>
                  </a:lnTo>
                  <a:lnTo>
                    <a:pt x="7" y="1929"/>
                  </a:lnTo>
                  <a:lnTo>
                    <a:pt x="7" y="1949"/>
                  </a:lnTo>
                  <a:lnTo>
                    <a:pt x="0" y="3376"/>
                  </a:lnTo>
                  <a:lnTo>
                    <a:pt x="0" y="3376"/>
                  </a:lnTo>
                  <a:lnTo>
                    <a:pt x="14" y="3425"/>
                  </a:lnTo>
                  <a:lnTo>
                    <a:pt x="34" y="3473"/>
                  </a:lnTo>
                  <a:lnTo>
                    <a:pt x="62" y="3520"/>
                  </a:lnTo>
                  <a:lnTo>
                    <a:pt x="103" y="3548"/>
                  </a:lnTo>
                  <a:lnTo>
                    <a:pt x="1345" y="4268"/>
                  </a:lnTo>
                  <a:lnTo>
                    <a:pt x="1345" y="4268"/>
                  </a:lnTo>
                  <a:lnTo>
                    <a:pt x="1366" y="4275"/>
                  </a:lnTo>
                  <a:lnTo>
                    <a:pt x="1379" y="4282"/>
                  </a:lnTo>
                  <a:lnTo>
                    <a:pt x="1400" y="4275"/>
                  </a:lnTo>
                  <a:lnTo>
                    <a:pt x="1414" y="4275"/>
                  </a:lnTo>
                  <a:lnTo>
                    <a:pt x="1427" y="4261"/>
                  </a:lnTo>
                  <a:lnTo>
                    <a:pt x="1434" y="4248"/>
                  </a:lnTo>
                  <a:lnTo>
                    <a:pt x="1441" y="4234"/>
                  </a:lnTo>
                  <a:lnTo>
                    <a:pt x="1441" y="4207"/>
                  </a:lnTo>
                  <a:lnTo>
                    <a:pt x="1448" y="3170"/>
                  </a:lnTo>
                  <a:lnTo>
                    <a:pt x="1448" y="3170"/>
                  </a:lnTo>
                  <a:lnTo>
                    <a:pt x="1448" y="3143"/>
                  </a:lnTo>
                  <a:lnTo>
                    <a:pt x="1454" y="3130"/>
                  </a:lnTo>
                  <a:lnTo>
                    <a:pt x="1461" y="3116"/>
                  </a:lnTo>
                  <a:lnTo>
                    <a:pt x="1475" y="3102"/>
                  </a:lnTo>
                  <a:lnTo>
                    <a:pt x="1489" y="3095"/>
                  </a:lnTo>
                  <a:lnTo>
                    <a:pt x="1510" y="3095"/>
                  </a:lnTo>
                  <a:lnTo>
                    <a:pt x="1524" y="3102"/>
                  </a:lnTo>
                  <a:lnTo>
                    <a:pt x="1544" y="3109"/>
                  </a:lnTo>
                  <a:lnTo>
                    <a:pt x="1544" y="3109"/>
                  </a:lnTo>
                  <a:lnTo>
                    <a:pt x="1585" y="3143"/>
                  </a:lnTo>
                  <a:lnTo>
                    <a:pt x="1612" y="3184"/>
                  </a:lnTo>
                  <a:lnTo>
                    <a:pt x="1633" y="3232"/>
                  </a:lnTo>
                  <a:lnTo>
                    <a:pt x="1640" y="3281"/>
                  </a:lnTo>
                  <a:lnTo>
                    <a:pt x="1640" y="4324"/>
                  </a:lnTo>
                  <a:lnTo>
                    <a:pt x="1640" y="4324"/>
                  </a:lnTo>
                  <a:lnTo>
                    <a:pt x="1646" y="4371"/>
                  </a:lnTo>
                  <a:lnTo>
                    <a:pt x="1667" y="4419"/>
                  </a:lnTo>
                  <a:lnTo>
                    <a:pt x="1702" y="4460"/>
                  </a:lnTo>
                  <a:lnTo>
                    <a:pt x="1736" y="4495"/>
                  </a:lnTo>
                  <a:lnTo>
                    <a:pt x="2978" y="5209"/>
                  </a:lnTo>
                  <a:lnTo>
                    <a:pt x="2978" y="5209"/>
                  </a:lnTo>
                  <a:lnTo>
                    <a:pt x="2998" y="5223"/>
                  </a:lnTo>
                  <a:lnTo>
                    <a:pt x="3019" y="5223"/>
                  </a:lnTo>
                  <a:lnTo>
                    <a:pt x="3032" y="5223"/>
                  </a:lnTo>
                  <a:lnTo>
                    <a:pt x="3053" y="5216"/>
                  </a:lnTo>
                  <a:lnTo>
                    <a:pt x="3060" y="5209"/>
                  </a:lnTo>
                  <a:lnTo>
                    <a:pt x="3074" y="5195"/>
                  </a:lnTo>
                  <a:lnTo>
                    <a:pt x="3081" y="5174"/>
                  </a:lnTo>
                  <a:lnTo>
                    <a:pt x="3081" y="5153"/>
                  </a:lnTo>
                  <a:lnTo>
                    <a:pt x="3081" y="3726"/>
                  </a:lnTo>
                  <a:lnTo>
                    <a:pt x="3081" y="3726"/>
                  </a:lnTo>
                  <a:lnTo>
                    <a:pt x="3074" y="3678"/>
                  </a:lnTo>
                  <a:lnTo>
                    <a:pt x="3053" y="3631"/>
                  </a:lnTo>
                  <a:lnTo>
                    <a:pt x="3026" y="3589"/>
                  </a:lnTo>
                  <a:lnTo>
                    <a:pt x="2985" y="3555"/>
                  </a:lnTo>
                  <a:lnTo>
                    <a:pt x="2147" y="3075"/>
                  </a:lnTo>
                  <a:lnTo>
                    <a:pt x="2147" y="3075"/>
                  </a:lnTo>
                  <a:lnTo>
                    <a:pt x="2107" y="3040"/>
                  </a:lnTo>
                  <a:lnTo>
                    <a:pt x="2079" y="2999"/>
                  </a:lnTo>
                  <a:lnTo>
                    <a:pt x="2059" y="2951"/>
                  </a:lnTo>
                  <a:lnTo>
                    <a:pt x="2052" y="2903"/>
                  </a:lnTo>
                  <a:lnTo>
                    <a:pt x="2052" y="2903"/>
                  </a:lnTo>
                  <a:lnTo>
                    <a:pt x="2052" y="2882"/>
                  </a:lnTo>
                  <a:lnTo>
                    <a:pt x="2059" y="2861"/>
                  </a:lnTo>
                  <a:lnTo>
                    <a:pt x="2066" y="2848"/>
                  </a:lnTo>
                  <a:lnTo>
                    <a:pt x="2079" y="2841"/>
                  </a:lnTo>
                  <a:lnTo>
                    <a:pt x="2093" y="2834"/>
                  </a:lnTo>
                  <a:lnTo>
                    <a:pt x="2107" y="2834"/>
                  </a:lnTo>
                  <a:lnTo>
                    <a:pt x="2127" y="2834"/>
                  </a:lnTo>
                  <a:lnTo>
                    <a:pt x="2147" y="2848"/>
                  </a:lnTo>
                  <a:lnTo>
                    <a:pt x="2985" y="3328"/>
                  </a:lnTo>
                  <a:lnTo>
                    <a:pt x="2985" y="3328"/>
                  </a:lnTo>
                  <a:lnTo>
                    <a:pt x="3005" y="3335"/>
                  </a:lnTo>
                  <a:lnTo>
                    <a:pt x="3026" y="3342"/>
                  </a:lnTo>
                  <a:lnTo>
                    <a:pt x="3039" y="3342"/>
                  </a:lnTo>
                  <a:lnTo>
                    <a:pt x="3053" y="3335"/>
                  </a:lnTo>
                  <a:lnTo>
                    <a:pt x="3067" y="3328"/>
                  </a:lnTo>
                  <a:lnTo>
                    <a:pt x="3081" y="3315"/>
                  </a:lnTo>
                  <a:lnTo>
                    <a:pt x="3081" y="3294"/>
                  </a:lnTo>
                  <a:lnTo>
                    <a:pt x="3088" y="3274"/>
                  </a:lnTo>
                  <a:lnTo>
                    <a:pt x="3088" y="1847"/>
                  </a:lnTo>
                  <a:lnTo>
                    <a:pt x="3088" y="1847"/>
                  </a:lnTo>
                  <a:lnTo>
                    <a:pt x="3081" y="1798"/>
                  </a:lnTo>
                  <a:lnTo>
                    <a:pt x="3060" y="1750"/>
                  </a:lnTo>
                  <a:lnTo>
                    <a:pt x="3026" y="1709"/>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dirty="0">
                <a:ln>
                  <a:noFill/>
                </a:ln>
                <a:latin typeface="Arial" pitchFamily="18"/>
                <a:ea typeface="Arial Unicode MS" pitchFamily="2"/>
                <a:cs typeface="Arial Unicode MS" pitchFamily="2"/>
              </a:endParaRPr>
            </a:p>
          </p:txBody>
        </p:sp>
        <p:sp>
          <p:nvSpPr>
            <p:cNvPr id="219" name="Freeform 218">
              <a:extLst>
                <a:ext uri="{FF2B5EF4-FFF2-40B4-BE49-F238E27FC236}">
                  <a16:creationId xmlns:a16="http://schemas.microsoft.com/office/drawing/2014/main" id="{16FE8FBF-225C-FE3C-F16B-057398D94FDA}"/>
                </a:ext>
              </a:extLst>
            </p:cNvPr>
            <p:cNvSpPr/>
            <p:nvPr/>
          </p:nvSpPr>
          <p:spPr>
            <a:xfrm>
              <a:off x="1563655" y="4935234"/>
              <a:ext cx="1827557" cy="1060985"/>
            </a:xfrm>
            <a:custGeom>
              <a:avLst/>
              <a:gdLst/>
              <a:ahLst/>
              <a:cxnLst>
                <a:cxn ang="3cd4">
                  <a:pos x="hc" y="t"/>
                </a:cxn>
                <a:cxn ang="cd2">
                  <a:pos x="l" y="vc"/>
                </a:cxn>
                <a:cxn ang="cd4">
                  <a:pos x="hc" y="b"/>
                </a:cxn>
                <a:cxn ang="0">
                  <a:pos x="r" y="vc"/>
                </a:cxn>
              </a:cxnLst>
              <a:rect l="l" t="t" r="r" b="b"/>
              <a:pathLst>
                <a:path w="6016" h="3493">
                  <a:moveTo>
                    <a:pt x="5975" y="1688"/>
                  </a:moveTo>
                  <a:lnTo>
                    <a:pt x="4734" y="975"/>
                  </a:lnTo>
                  <a:lnTo>
                    <a:pt x="4734" y="975"/>
                  </a:lnTo>
                  <a:lnTo>
                    <a:pt x="4693" y="954"/>
                  </a:lnTo>
                  <a:lnTo>
                    <a:pt x="4638" y="947"/>
                  </a:lnTo>
                  <a:lnTo>
                    <a:pt x="4582" y="954"/>
                  </a:lnTo>
                  <a:lnTo>
                    <a:pt x="4542" y="975"/>
                  </a:lnTo>
                  <a:lnTo>
                    <a:pt x="3609" y="1517"/>
                  </a:lnTo>
                  <a:lnTo>
                    <a:pt x="3609" y="1517"/>
                  </a:lnTo>
                  <a:lnTo>
                    <a:pt x="3560" y="1530"/>
                  </a:lnTo>
                  <a:lnTo>
                    <a:pt x="3505" y="1537"/>
                  </a:lnTo>
                  <a:lnTo>
                    <a:pt x="3458" y="1530"/>
                  </a:lnTo>
                  <a:lnTo>
                    <a:pt x="3409" y="1517"/>
                  </a:lnTo>
                  <a:lnTo>
                    <a:pt x="3409" y="1517"/>
                  </a:lnTo>
                  <a:lnTo>
                    <a:pt x="3388" y="1503"/>
                  </a:lnTo>
                  <a:lnTo>
                    <a:pt x="3382" y="1489"/>
                  </a:lnTo>
                  <a:lnTo>
                    <a:pt x="3368" y="1469"/>
                  </a:lnTo>
                  <a:lnTo>
                    <a:pt x="3368" y="1455"/>
                  </a:lnTo>
                  <a:lnTo>
                    <a:pt x="3368" y="1441"/>
                  </a:lnTo>
                  <a:lnTo>
                    <a:pt x="3382" y="1427"/>
                  </a:lnTo>
                  <a:lnTo>
                    <a:pt x="3388" y="1413"/>
                  </a:lnTo>
                  <a:lnTo>
                    <a:pt x="3409" y="1400"/>
                  </a:lnTo>
                  <a:lnTo>
                    <a:pt x="4343" y="858"/>
                  </a:lnTo>
                  <a:lnTo>
                    <a:pt x="4343" y="858"/>
                  </a:lnTo>
                  <a:lnTo>
                    <a:pt x="4356" y="844"/>
                  </a:lnTo>
                  <a:lnTo>
                    <a:pt x="4370" y="830"/>
                  </a:lnTo>
                  <a:lnTo>
                    <a:pt x="4377" y="817"/>
                  </a:lnTo>
                  <a:lnTo>
                    <a:pt x="4384" y="803"/>
                  </a:lnTo>
                  <a:lnTo>
                    <a:pt x="4377" y="783"/>
                  </a:lnTo>
                  <a:lnTo>
                    <a:pt x="4370" y="769"/>
                  </a:lnTo>
                  <a:lnTo>
                    <a:pt x="4356" y="755"/>
                  </a:lnTo>
                  <a:lnTo>
                    <a:pt x="4343" y="741"/>
                  </a:lnTo>
                  <a:lnTo>
                    <a:pt x="3101" y="27"/>
                  </a:lnTo>
                  <a:lnTo>
                    <a:pt x="3101" y="27"/>
                  </a:lnTo>
                  <a:lnTo>
                    <a:pt x="3052" y="7"/>
                  </a:lnTo>
                  <a:lnTo>
                    <a:pt x="2998" y="0"/>
                  </a:lnTo>
                  <a:lnTo>
                    <a:pt x="2950" y="7"/>
                  </a:lnTo>
                  <a:lnTo>
                    <a:pt x="2902" y="27"/>
                  </a:lnTo>
                  <a:lnTo>
                    <a:pt x="1667" y="741"/>
                  </a:lnTo>
                  <a:lnTo>
                    <a:pt x="1667" y="741"/>
                  </a:lnTo>
                  <a:lnTo>
                    <a:pt x="1646" y="755"/>
                  </a:lnTo>
                  <a:lnTo>
                    <a:pt x="1639" y="769"/>
                  </a:lnTo>
                  <a:lnTo>
                    <a:pt x="1625" y="783"/>
                  </a:lnTo>
                  <a:lnTo>
                    <a:pt x="1625" y="803"/>
                  </a:lnTo>
                  <a:lnTo>
                    <a:pt x="1625" y="817"/>
                  </a:lnTo>
                  <a:lnTo>
                    <a:pt x="1639" y="830"/>
                  </a:lnTo>
                  <a:lnTo>
                    <a:pt x="1646" y="844"/>
                  </a:lnTo>
                  <a:lnTo>
                    <a:pt x="1667" y="858"/>
                  </a:lnTo>
                  <a:lnTo>
                    <a:pt x="2504" y="1345"/>
                  </a:lnTo>
                  <a:lnTo>
                    <a:pt x="2504" y="1345"/>
                  </a:lnTo>
                  <a:lnTo>
                    <a:pt x="2524" y="1352"/>
                  </a:lnTo>
                  <a:lnTo>
                    <a:pt x="2538" y="1366"/>
                  </a:lnTo>
                  <a:lnTo>
                    <a:pt x="2545" y="1386"/>
                  </a:lnTo>
                  <a:lnTo>
                    <a:pt x="2545" y="1400"/>
                  </a:lnTo>
                  <a:lnTo>
                    <a:pt x="2545" y="1413"/>
                  </a:lnTo>
                  <a:lnTo>
                    <a:pt x="2538" y="1427"/>
                  </a:lnTo>
                  <a:lnTo>
                    <a:pt x="2524" y="1441"/>
                  </a:lnTo>
                  <a:lnTo>
                    <a:pt x="2504" y="1455"/>
                  </a:lnTo>
                  <a:lnTo>
                    <a:pt x="2504" y="1455"/>
                  </a:lnTo>
                  <a:lnTo>
                    <a:pt x="2463" y="1476"/>
                  </a:lnTo>
                  <a:lnTo>
                    <a:pt x="2408" y="1483"/>
                  </a:lnTo>
                  <a:lnTo>
                    <a:pt x="2352" y="1476"/>
                  </a:lnTo>
                  <a:lnTo>
                    <a:pt x="2311" y="1455"/>
                  </a:lnTo>
                  <a:lnTo>
                    <a:pt x="1467" y="975"/>
                  </a:lnTo>
                  <a:lnTo>
                    <a:pt x="1467" y="975"/>
                  </a:lnTo>
                  <a:lnTo>
                    <a:pt x="1427" y="954"/>
                  </a:lnTo>
                  <a:lnTo>
                    <a:pt x="1372" y="947"/>
                  </a:lnTo>
                  <a:lnTo>
                    <a:pt x="1317" y="954"/>
                  </a:lnTo>
                  <a:lnTo>
                    <a:pt x="1275" y="975"/>
                  </a:lnTo>
                  <a:lnTo>
                    <a:pt x="41" y="1688"/>
                  </a:lnTo>
                  <a:lnTo>
                    <a:pt x="41" y="1688"/>
                  </a:lnTo>
                  <a:lnTo>
                    <a:pt x="20" y="1702"/>
                  </a:lnTo>
                  <a:lnTo>
                    <a:pt x="6" y="1715"/>
                  </a:lnTo>
                  <a:lnTo>
                    <a:pt x="0" y="1729"/>
                  </a:lnTo>
                  <a:lnTo>
                    <a:pt x="0" y="1750"/>
                  </a:lnTo>
                  <a:lnTo>
                    <a:pt x="0" y="1763"/>
                  </a:lnTo>
                  <a:lnTo>
                    <a:pt x="13" y="1777"/>
                  </a:lnTo>
                  <a:lnTo>
                    <a:pt x="20" y="1791"/>
                  </a:lnTo>
                  <a:lnTo>
                    <a:pt x="41" y="1805"/>
                  </a:lnTo>
                  <a:lnTo>
                    <a:pt x="1282" y="2519"/>
                  </a:lnTo>
                  <a:lnTo>
                    <a:pt x="1282" y="2519"/>
                  </a:lnTo>
                  <a:lnTo>
                    <a:pt x="1331" y="2539"/>
                  </a:lnTo>
                  <a:lnTo>
                    <a:pt x="1379" y="2546"/>
                  </a:lnTo>
                  <a:lnTo>
                    <a:pt x="1433" y="2539"/>
                  </a:lnTo>
                  <a:lnTo>
                    <a:pt x="1481" y="2519"/>
                  </a:lnTo>
                  <a:lnTo>
                    <a:pt x="2380" y="1997"/>
                  </a:lnTo>
                  <a:lnTo>
                    <a:pt x="2380" y="1997"/>
                  </a:lnTo>
                  <a:lnTo>
                    <a:pt x="2428" y="1976"/>
                  </a:lnTo>
                  <a:lnTo>
                    <a:pt x="2476" y="1976"/>
                  </a:lnTo>
                  <a:lnTo>
                    <a:pt x="2531" y="1976"/>
                  </a:lnTo>
                  <a:lnTo>
                    <a:pt x="2580" y="1997"/>
                  </a:lnTo>
                  <a:lnTo>
                    <a:pt x="2580" y="1997"/>
                  </a:lnTo>
                  <a:lnTo>
                    <a:pt x="2593" y="2011"/>
                  </a:lnTo>
                  <a:lnTo>
                    <a:pt x="2607" y="2025"/>
                  </a:lnTo>
                  <a:lnTo>
                    <a:pt x="2614" y="2038"/>
                  </a:lnTo>
                  <a:lnTo>
                    <a:pt x="2620" y="2052"/>
                  </a:lnTo>
                  <a:lnTo>
                    <a:pt x="2614" y="2072"/>
                  </a:lnTo>
                  <a:lnTo>
                    <a:pt x="2607" y="2086"/>
                  </a:lnTo>
                  <a:lnTo>
                    <a:pt x="2593" y="2100"/>
                  </a:lnTo>
                  <a:lnTo>
                    <a:pt x="2580" y="2113"/>
                  </a:lnTo>
                  <a:lnTo>
                    <a:pt x="1680" y="2635"/>
                  </a:lnTo>
                  <a:lnTo>
                    <a:pt x="1680" y="2635"/>
                  </a:lnTo>
                  <a:lnTo>
                    <a:pt x="1660" y="2648"/>
                  </a:lnTo>
                  <a:lnTo>
                    <a:pt x="1646" y="2662"/>
                  </a:lnTo>
                  <a:lnTo>
                    <a:pt x="1639" y="2676"/>
                  </a:lnTo>
                  <a:lnTo>
                    <a:pt x="1639" y="2690"/>
                  </a:lnTo>
                  <a:lnTo>
                    <a:pt x="1639" y="2711"/>
                  </a:lnTo>
                  <a:lnTo>
                    <a:pt x="1646" y="2724"/>
                  </a:lnTo>
                  <a:lnTo>
                    <a:pt x="1660" y="2738"/>
                  </a:lnTo>
                  <a:lnTo>
                    <a:pt x="1680" y="2752"/>
                  </a:lnTo>
                  <a:lnTo>
                    <a:pt x="2923" y="3465"/>
                  </a:lnTo>
                  <a:lnTo>
                    <a:pt x="2923" y="3465"/>
                  </a:lnTo>
                  <a:lnTo>
                    <a:pt x="2964" y="3486"/>
                  </a:lnTo>
                  <a:lnTo>
                    <a:pt x="3018" y="3493"/>
                  </a:lnTo>
                  <a:lnTo>
                    <a:pt x="3073" y="3486"/>
                  </a:lnTo>
                  <a:lnTo>
                    <a:pt x="3115" y="3465"/>
                  </a:lnTo>
                  <a:lnTo>
                    <a:pt x="4350" y="2752"/>
                  </a:lnTo>
                  <a:lnTo>
                    <a:pt x="4350" y="2752"/>
                  </a:lnTo>
                  <a:lnTo>
                    <a:pt x="4370" y="2738"/>
                  </a:lnTo>
                  <a:lnTo>
                    <a:pt x="4384" y="2724"/>
                  </a:lnTo>
                  <a:lnTo>
                    <a:pt x="4390" y="2711"/>
                  </a:lnTo>
                  <a:lnTo>
                    <a:pt x="4390" y="2690"/>
                  </a:lnTo>
                  <a:lnTo>
                    <a:pt x="4390" y="2676"/>
                  </a:lnTo>
                  <a:lnTo>
                    <a:pt x="4384" y="2662"/>
                  </a:lnTo>
                  <a:lnTo>
                    <a:pt x="4370" y="2648"/>
                  </a:lnTo>
                  <a:lnTo>
                    <a:pt x="4350" y="2635"/>
                  </a:lnTo>
                  <a:lnTo>
                    <a:pt x="3512" y="2148"/>
                  </a:lnTo>
                  <a:lnTo>
                    <a:pt x="3512" y="2148"/>
                  </a:lnTo>
                  <a:lnTo>
                    <a:pt x="3492" y="2141"/>
                  </a:lnTo>
                  <a:lnTo>
                    <a:pt x="3478" y="2127"/>
                  </a:lnTo>
                  <a:lnTo>
                    <a:pt x="3471" y="2106"/>
                  </a:lnTo>
                  <a:lnTo>
                    <a:pt x="3471" y="2093"/>
                  </a:lnTo>
                  <a:lnTo>
                    <a:pt x="3471" y="2079"/>
                  </a:lnTo>
                  <a:lnTo>
                    <a:pt x="3478" y="2065"/>
                  </a:lnTo>
                  <a:lnTo>
                    <a:pt x="3492" y="2052"/>
                  </a:lnTo>
                  <a:lnTo>
                    <a:pt x="3512" y="2038"/>
                  </a:lnTo>
                  <a:lnTo>
                    <a:pt x="3512" y="2038"/>
                  </a:lnTo>
                  <a:lnTo>
                    <a:pt x="3560" y="2018"/>
                  </a:lnTo>
                  <a:lnTo>
                    <a:pt x="3609" y="2011"/>
                  </a:lnTo>
                  <a:lnTo>
                    <a:pt x="3663" y="2018"/>
                  </a:lnTo>
                  <a:lnTo>
                    <a:pt x="3711" y="2038"/>
                  </a:lnTo>
                  <a:lnTo>
                    <a:pt x="4548" y="2519"/>
                  </a:lnTo>
                  <a:lnTo>
                    <a:pt x="4548" y="2519"/>
                  </a:lnTo>
                  <a:lnTo>
                    <a:pt x="4596" y="2539"/>
                  </a:lnTo>
                  <a:lnTo>
                    <a:pt x="4645" y="2546"/>
                  </a:lnTo>
                  <a:lnTo>
                    <a:pt x="4699" y="2539"/>
                  </a:lnTo>
                  <a:lnTo>
                    <a:pt x="4747" y="2519"/>
                  </a:lnTo>
                  <a:lnTo>
                    <a:pt x="5975" y="1805"/>
                  </a:lnTo>
                  <a:lnTo>
                    <a:pt x="5975" y="1805"/>
                  </a:lnTo>
                  <a:lnTo>
                    <a:pt x="5996" y="1791"/>
                  </a:lnTo>
                  <a:lnTo>
                    <a:pt x="6009" y="1777"/>
                  </a:lnTo>
                  <a:lnTo>
                    <a:pt x="6016" y="1763"/>
                  </a:lnTo>
                  <a:lnTo>
                    <a:pt x="6016" y="1750"/>
                  </a:lnTo>
                  <a:lnTo>
                    <a:pt x="6016" y="1729"/>
                  </a:lnTo>
                  <a:lnTo>
                    <a:pt x="6009" y="1715"/>
                  </a:lnTo>
                  <a:lnTo>
                    <a:pt x="5996" y="1702"/>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dirty="0">
                <a:ln>
                  <a:noFill/>
                </a:ln>
                <a:latin typeface="Arial" pitchFamily="18"/>
                <a:ea typeface="Arial Unicode MS" pitchFamily="2"/>
                <a:cs typeface="Arial Unicode MS" pitchFamily="2"/>
              </a:endParaRPr>
            </a:p>
          </p:txBody>
        </p:sp>
      </p:grpSp>
      <p:grpSp>
        <p:nvGrpSpPr>
          <p:cNvPr id="205" name="Group 204">
            <a:extLst>
              <a:ext uri="{FF2B5EF4-FFF2-40B4-BE49-F238E27FC236}">
                <a16:creationId xmlns:a16="http://schemas.microsoft.com/office/drawing/2014/main" id="{8682743D-D225-A1DC-E342-C6A42FC3121A}"/>
              </a:ext>
            </a:extLst>
          </p:cNvPr>
          <p:cNvGrpSpPr/>
          <p:nvPr userDrawn="1"/>
        </p:nvGrpSpPr>
        <p:grpSpPr>
          <a:xfrm>
            <a:off x="5585995" y="930579"/>
            <a:ext cx="2023834" cy="2338604"/>
            <a:chOff x="1465517" y="3722331"/>
            <a:chExt cx="2023834" cy="2338604"/>
          </a:xfrm>
        </p:grpSpPr>
        <p:sp>
          <p:nvSpPr>
            <p:cNvPr id="206" name="Freeform 205">
              <a:extLst>
                <a:ext uri="{FF2B5EF4-FFF2-40B4-BE49-F238E27FC236}">
                  <a16:creationId xmlns:a16="http://schemas.microsoft.com/office/drawing/2014/main" id="{448024C6-38F9-F454-DAB0-E9B6BB48D614}"/>
                </a:ext>
              </a:extLst>
            </p:cNvPr>
            <p:cNvSpPr/>
            <p:nvPr/>
          </p:nvSpPr>
          <p:spPr>
            <a:xfrm>
              <a:off x="1465517" y="3722331"/>
              <a:ext cx="2023834" cy="2338604"/>
            </a:xfrm>
            <a:custGeom>
              <a:avLst/>
              <a:gdLst/>
              <a:ahLst/>
              <a:cxnLst>
                <a:cxn ang="3cd4">
                  <a:pos x="hc" y="t"/>
                </a:cxn>
                <a:cxn ang="cd2">
                  <a:pos x="l" y="vc"/>
                </a:cxn>
                <a:cxn ang="cd4">
                  <a:pos x="hc" y="b"/>
                </a:cxn>
                <a:cxn ang="0">
                  <a:pos x="r" y="vc"/>
                </a:cxn>
              </a:cxnLst>
              <a:rect l="l" t="t" r="r" b="b"/>
              <a:pathLst>
                <a:path w="6662" h="7698">
                  <a:moveTo>
                    <a:pt x="3334" y="0"/>
                  </a:moveTo>
                  <a:lnTo>
                    <a:pt x="0" y="1928"/>
                  </a:lnTo>
                  <a:lnTo>
                    <a:pt x="0" y="5777"/>
                  </a:lnTo>
                  <a:lnTo>
                    <a:pt x="3334" y="7698"/>
                  </a:lnTo>
                  <a:lnTo>
                    <a:pt x="6662" y="5777"/>
                  </a:lnTo>
                  <a:lnTo>
                    <a:pt x="6662" y="1928"/>
                  </a:ln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dirty="0">
                <a:ln>
                  <a:noFill/>
                </a:ln>
                <a:latin typeface="Arial" pitchFamily="18"/>
                <a:ea typeface="Arial Unicode MS" pitchFamily="2"/>
                <a:cs typeface="Arial Unicode MS" pitchFamily="2"/>
              </a:endParaRPr>
            </a:p>
          </p:txBody>
        </p:sp>
        <p:sp>
          <p:nvSpPr>
            <p:cNvPr id="207" name="Freeform 206">
              <a:extLst>
                <a:ext uri="{FF2B5EF4-FFF2-40B4-BE49-F238E27FC236}">
                  <a16:creationId xmlns:a16="http://schemas.microsoft.com/office/drawing/2014/main" id="{606DD687-E28D-85C3-FF7F-B3786D7412D5}"/>
                </a:ext>
              </a:extLst>
            </p:cNvPr>
            <p:cNvSpPr/>
            <p:nvPr/>
          </p:nvSpPr>
          <p:spPr>
            <a:xfrm>
              <a:off x="1503192" y="3799201"/>
              <a:ext cx="937630" cy="1586617"/>
            </a:xfrm>
            <a:custGeom>
              <a:avLst/>
              <a:gdLst/>
              <a:ahLst/>
              <a:cxnLst>
                <a:cxn ang="3cd4">
                  <a:pos x="hc" y="t"/>
                </a:cxn>
                <a:cxn ang="cd2">
                  <a:pos x="l" y="vc"/>
                </a:cxn>
                <a:cxn ang="cd4">
                  <a:pos x="hc" y="b"/>
                </a:cxn>
                <a:cxn ang="0">
                  <a:pos x="r" y="vc"/>
                </a:cxn>
              </a:cxnLst>
              <a:rect l="l" t="t" r="r" b="b"/>
              <a:pathLst>
                <a:path w="3087" h="5223">
                  <a:moveTo>
                    <a:pt x="2977" y="14"/>
                  </a:moveTo>
                  <a:lnTo>
                    <a:pt x="1736" y="728"/>
                  </a:lnTo>
                  <a:lnTo>
                    <a:pt x="1736" y="728"/>
                  </a:lnTo>
                  <a:lnTo>
                    <a:pt x="1694" y="762"/>
                  </a:lnTo>
                  <a:lnTo>
                    <a:pt x="1666" y="804"/>
                  </a:lnTo>
                  <a:lnTo>
                    <a:pt x="1646" y="851"/>
                  </a:lnTo>
                  <a:lnTo>
                    <a:pt x="1639" y="899"/>
                  </a:lnTo>
                  <a:lnTo>
                    <a:pt x="1639" y="1976"/>
                  </a:lnTo>
                  <a:lnTo>
                    <a:pt x="1639" y="1976"/>
                  </a:lnTo>
                  <a:lnTo>
                    <a:pt x="1632" y="2025"/>
                  </a:lnTo>
                  <a:lnTo>
                    <a:pt x="1612" y="2073"/>
                  </a:lnTo>
                  <a:lnTo>
                    <a:pt x="1578" y="2114"/>
                  </a:lnTo>
                  <a:lnTo>
                    <a:pt x="1544" y="2148"/>
                  </a:lnTo>
                  <a:lnTo>
                    <a:pt x="1544" y="2148"/>
                  </a:lnTo>
                  <a:lnTo>
                    <a:pt x="1523" y="2155"/>
                  </a:lnTo>
                  <a:lnTo>
                    <a:pt x="1502" y="2162"/>
                  </a:lnTo>
                  <a:lnTo>
                    <a:pt x="1488" y="2162"/>
                  </a:lnTo>
                  <a:lnTo>
                    <a:pt x="1474" y="2155"/>
                  </a:lnTo>
                  <a:lnTo>
                    <a:pt x="1461" y="2148"/>
                  </a:lnTo>
                  <a:lnTo>
                    <a:pt x="1447" y="2127"/>
                  </a:lnTo>
                  <a:lnTo>
                    <a:pt x="1447" y="2114"/>
                  </a:lnTo>
                  <a:lnTo>
                    <a:pt x="1440" y="2093"/>
                  </a:lnTo>
                  <a:lnTo>
                    <a:pt x="1440" y="1016"/>
                  </a:lnTo>
                  <a:lnTo>
                    <a:pt x="1440" y="1016"/>
                  </a:lnTo>
                  <a:lnTo>
                    <a:pt x="1440" y="996"/>
                  </a:lnTo>
                  <a:lnTo>
                    <a:pt x="1434" y="975"/>
                  </a:lnTo>
                  <a:lnTo>
                    <a:pt x="1420" y="961"/>
                  </a:lnTo>
                  <a:lnTo>
                    <a:pt x="1413" y="947"/>
                  </a:lnTo>
                  <a:lnTo>
                    <a:pt x="1393" y="947"/>
                  </a:lnTo>
                  <a:lnTo>
                    <a:pt x="1379" y="947"/>
                  </a:lnTo>
                  <a:lnTo>
                    <a:pt x="1358" y="947"/>
                  </a:lnTo>
                  <a:lnTo>
                    <a:pt x="1337" y="961"/>
                  </a:lnTo>
                  <a:lnTo>
                    <a:pt x="95" y="1675"/>
                  </a:lnTo>
                  <a:lnTo>
                    <a:pt x="95" y="1675"/>
                  </a:lnTo>
                  <a:lnTo>
                    <a:pt x="61" y="1709"/>
                  </a:lnTo>
                  <a:lnTo>
                    <a:pt x="27" y="1750"/>
                  </a:lnTo>
                  <a:lnTo>
                    <a:pt x="7" y="1798"/>
                  </a:lnTo>
                  <a:lnTo>
                    <a:pt x="0" y="1847"/>
                  </a:lnTo>
                  <a:lnTo>
                    <a:pt x="7" y="3274"/>
                  </a:lnTo>
                  <a:lnTo>
                    <a:pt x="7" y="3274"/>
                  </a:lnTo>
                  <a:lnTo>
                    <a:pt x="7" y="3294"/>
                  </a:lnTo>
                  <a:lnTo>
                    <a:pt x="13" y="3315"/>
                  </a:lnTo>
                  <a:lnTo>
                    <a:pt x="20" y="3328"/>
                  </a:lnTo>
                  <a:lnTo>
                    <a:pt x="34" y="3335"/>
                  </a:lnTo>
                  <a:lnTo>
                    <a:pt x="48" y="3342"/>
                  </a:lnTo>
                  <a:lnTo>
                    <a:pt x="61" y="3342"/>
                  </a:lnTo>
                  <a:lnTo>
                    <a:pt x="82" y="3335"/>
                  </a:lnTo>
                  <a:lnTo>
                    <a:pt x="102" y="3328"/>
                  </a:lnTo>
                  <a:lnTo>
                    <a:pt x="939" y="2848"/>
                  </a:lnTo>
                  <a:lnTo>
                    <a:pt x="939" y="2848"/>
                  </a:lnTo>
                  <a:lnTo>
                    <a:pt x="960" y="2834"/>
                  </a:lnTo>
                  <a:lnTo>
                    <a:pt x="980" y="2834"/>
                  </a:lnTo>
                  <a:lnTo>
                    <a:pt x="994" y="2834"/>
                  </a:lnTo>
                  <a:lnTo>
                    <a:pt x="1008" y="2841"/>
                  </a:lnTo>
                  <a:lnTo>
                    <a:pt x="1022" y="2848"/>
                  </a:lnTo>
                  <a:lnTo>
                    <a:pt x="1036" y="2861"/>
                  </a:lnTo>
                  <a:lnTo>
                    <a:pt x="1036" y="2882"/>
                  </a:lnTo>
                  <a:lnTo>
                    <a:pt x="1043" y="2903"/>
                  </a:lnTo>
                  <a:lnTo>
                    <a:pt x="1043" y="2903"/>
                  </a:lnTo>
                  <a:lnTo>
                    <a:pt x="1036" y="2951"/>
                  </a:lnTo>
                  <a:lnTo>
                    <a:pt x="1008" y="2999"/>
                  </a:lnTo>
                  <a:lnTo>
                    <a:pt x="980" y="3040"/>
                  </a:lnTo>
                  <a:lnTo>
                    <a:pt x="939" y="3075"/>
                  </a:lnTo>
                  <a:lnTo>
                    <a:pt x="102" y="3555"/>
                  </a:lnTo>
                  <a:lnTo>
                    <a:pt x="102" y="3555"/>
                  </a:lnTo>
                  <a:lnTo>
                    <a:pt x="68" y="3589"/>
                  </a:lnTo>
                  <a:lnTo>
                    <a:pt x="34" y="3631"/>
                  </a:lnTo>
                  <a:lnTo>
                    <a:pt x="13" y="3678"/>
                  </a:lnTo>
                  <a:lnTo>
                    <a:pt x="7" y="3726"/>
                  </a:lnTo>
                  <a:lnTo>
                    <a:pt x="7" y="5153"/>
                  </a:lnTo>
                  <a:lnTo>
                    <a:pt x="7" y="5153"/>
                  </a:lnTo>
                  <a:lnTo>
                    <a:pt x="13" y="5174"/>
                  </a:lnTo>
                  <a:lnTo>
                    <a:pt x="20" y="5195"/>
                  </a:lnTo>
                  <a:lnTo>
                    <a:pt x="27" y="5209"/>
                  </a:lnTo>
                  <a:lnTo>
                    <a:pt x="41" y="5216"/>
                  </a:lnTo>
                  <a:lnTo>
                    <a:pt x="54" y="5223"/>
                  </a:lnTo>
                  <a:lnTo>
                    <a:pt x="68" y="5223"/>
                  </a:lnTo>
                  <a:lnTo>
                    <a:pt x="88" y="5223"/>
                  </a:lnTo>
                  <a:lnTo>
                    <a:pt x="109" y="5209"/>
                  </a:lnTo>
                  <a:lnTo>
                    <a:pt x="1351" y="4495"/>
                  </a:lnTo>
                  <a:lnTo>
                    <a:pt x="1351" y="4495"/>
                  </a:lnTo>
                  <a:lnTo>
                    <a:pt x="1386" y="4460"/>
                  </a:lnTo>
                  <a:lnTo>
                    <a:pt x="1420" y="4419"/>
                  </a:lnTo>
                  <a:lnTo>
                    <a:pt x="1440" y="4371"/>
                  </a:lnTo>
                  <a:lnTo>
                    <a:pt x="1447" y="4324"/>
                  </a:lnTo>
                  <a:lnTo>
                    <a:pt x="1447" y="3281"/>
                  </a:lnTo>
                  <a:lnTo>
                    <a:pt x="1447" y="3281"/>
                  </a:lnTo>
                  <a:lnTo>
                    <a:pt x="1454" y="3232"/>
                  </a:lnTo>
                  <a:lnTo>
                    <a:pt x="1474" y="3184"/>
                  </a:lnTo>
                  <a:lnTo>
                    <a:pt x="1509" y="3143"/>
                  </a:lnTo>
                  <a:lnTo>
                    <a:pt x="1544" y="3109"/>
                  </a:lnTo>
                  <a:lnTo>
                    <a:pt x="1544" y="3109"/>
                  </a:lnTo>
                  <a:lnTo>
                    <a:pt x="1564" y="3102"/>
                  </a:lnTo>
                  <a:lnTo>
                    <a:pt x="1585" y="3095"/>
                  </a:lnTo>
                  <a:lnTo>
                    <a:pt x="1598" y="3095"/>
                  </a:lnTo>
                  <a:lnTo>
                    <a:pt x="1612" y="3102"/>
                  </a:lnTo>
                  <a:lnTo>
                    <a:pt x="1626" y="3116"/>
                  </a:lnTo>
                  <a:lnTo>
                    <a:pt x="1632" y="3130"/>
                  </a:lnTo>
                  <a:lnTo>
                    <a:pt x="1639" y="3143"/>
                  </a:lnTo>
                  <a:lnTo>
                    <a:pt x="1646" y="3170"/>
                  </a:lnTo>
                  <a:lnTo>
                    <a:pt x="1646" y="4207"/>
                  </a:lnTo>
                  <a:lnTo>
                    <a:pt x="1646" y="4207"/>
                  </a:lnTo>
                  <a:lnTo>
                    <a:pt x="1646" y="4234"/>
                  </a:lnTo>
                  <a:lnTo>
                    <a:pt x="1653" y="4248"/>
                  </a:lnTo>
                  <a:lnTo>
                    <a:pt x="1666" y="4261"/>
                  </a:lnTo>
                  <a:lnTo>
                    <a:pt x="1673" y="4275"/>
                  </a:lnTo>
                  <a:lnTo>
                    <a:pt x="1687" y="4275"/>
                  </a:lnTo>
                  <a:lnTo>
                    <a:pt x="1708" y="4282"/>
                  </a:lnTo>
                  <a:lnTo>
                    <a:pt x="1729" y="4275"/>
                  </a:lnTo>
                  <a:lnTo>
                    <a:pt x="1742" y="4268"/>
                  </a:lnTo>
                  <a:lnTo>
                    <a:pt x="2984" y="3548"/>
                  </a:lnTo>
                  <a:lnTo>
                    <a:pt x="2984" y="3548"/>
                  </a:lnTo>
                  <a:lnTo>
                    <a:pt x="3025" y="3520"/>
                  </a:lnTo>
                  <a:lnTo>
                    <a:pt x="3059" y="3473"/>
                  </a:lnTo>
                  <a:lnTo>
                    <a:pt x="3080" y="3425"/>
                  </a:lnTo>
                  <a:lnTo>
                    <a:pt x="3087" y="3376"/>
                  </a:lnTo>
                  <a:lnTo>
                    <a:pt x="3080" y="1949"/>
                  </a:lnTo>
                  <a:lnTo>
                    <a:pt x="3080" y="1949"/>
                  </a:lnTo>
                  <a:lnTo>
                    <a:pt x="3080" y="1929"/>
                  </a:lnTo>
                  <a:lnTo>
                    <a:pt x="3073" y="1908"/>
                  </a:lnTo>
                  <a:lnTo>
                    <a:pt x="3066" y="1894"/>
                  </a:lnTo>
                  <a:lnTo>
                    <a:pt x="3052" y="1888"/>
                  </a:lnTo>
                  <a:lnTo>
                    <a:pt x="3039" y="1881"/>
                  </a:lnTo>
                  <a:lnTo>
                    <a:pt x="3018" y="1881"/>
                  </a:lnTo>
                  <a:lnTo>
                    <a:pt x="3005" y="1888"/>
                  </a:lnTo>
                  <a:lnTo>
                    <a:pt x="2984" y="1894"/>
                  </a:lnTo>
                  <a:lnTo>
                    <a:pt x="2147" y="2382"/>
                  </a:lnTo>
                  <a:lnTo>
                    <a:pt x="2147" y="2382"/>
                  </a:lnTo>
                  <a:lnTo>
                    <a:pt x="2126" y="2389"/>
                  </a:lnTo>
                  <a:lnTo>
                    <a:pt x="2106" y="2389"/>
                  </a:lnTo>
                  <a:lnTo>
                    <a:pt x="2092" y="2389"/>
                  </a:lnTo>
                  <a:lnTo>
                    <a:pt x="2072" y="2389"/>
                  </a:lnTo>
                  <a:lnTo>
                    <a:pt x="2065" y="2375"/>
                  </a:lnTo>
                  <a:lnTo>
                    <a:pt x="2051" y="2361"/>
                  </a:lnTo>
                  <a:lnTo>
                    <a:pt x="2044" y="2340"/>
                  </a:lnTo>
                  <a:lnTo>
                    <a:pt x="2044" y="2319"/>
                  </a:lnTo>
                  <a:lnTo>
                    <a:pt x="2044" y="2319"/>
                  </a:lnTo>
                  <a:lnTo>
                    <a:pt x="2051" y="2272"/>
                  </a:lnTo>
                  <a:lnTo>
                    <a:pt x="2072" y="2224"/>
                  </a:lnTo>
                  <a:lnTo>
                    <a:pt x="2106" y="2182"/>
                  </a:lnTo>
                  <a:lnTo>
                    <a:pt x="2147" y="2148"/>
                  </a:lnTo>
                  <a:lnTo>
                    <a:pt x="2984" y="1668"/>
                  </a:lnTo>
                  <a:lnTo>
                    <a:pt x="2984" y="1668"/>
                  </a:lnTo>
                  <a:lnTo>
                    <a:pt x="3018" y="1633"/>
                  </a:lnTo>
                  <a:lnTo>
                    <a:pt x="3052" y="1592"/>
                  </a:lnTo>
                  <a:lnTo>
                    <a:pt x="3073" y="1544"/>
                  </a:lnTo>
                  <a:lnTo>
                    <a:pt x="3080" y="1497"/>
                  </a:lnTo>
                  <a:lnTo>
                    <a:pt x="3073" y="69"/>
                  </a:lnTo>
                  <a:lnTo>
                    <a:pt x="3073" y="69"/>
                  </a:lnTo>
                  <a:lnTo>
                    <a:pt x="3073" y="48"/>
                  </a:lnTo>
                  <a:lnTo>
                    <a:pt x="3066" y="28"/>
                  </a:lnTo>
                  <a:lnTo>
                    <a:pt x="3059" y="14"/>
                  </a:lnTo>
                  <a:lnTo>
                    <a:pt x="3046" y="7"/>
                  </a:lnTo>
                  <a:lnTo>
                    <a:pt x="3032" y="0"/>
                  </a:lnTo>
                  <a:lnTo>
                    <a:pt x="3018" y="0"/>
                  </a:lnTo>
                  <a:lnTo>
                    <a:pt x="2998" y="0"/>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dirty="0">
                <a:ln>
                  <a:noFill/>
                </a:ln>
                <a:latin typeface="Arial" pitchFamily="18"/>
                <a:ea typeface="Arial Unicode MS" pitchFamily="2"/>
                <a:cs typeface="Arial Unicode MS" pitchFamily="2"/>
              </a:endParaRPr>
            </a:p>
          </p:txBody>
        </p:sp>
        <p:sp>
          <p:nvSpPr>
            <p:cNvPr id="208" name="Freeform 207">
              <a:extLst>
                <a:ext uri="{FF2B5EF4-FFF2-40B4-BE49-F238E27FC236}">
                  <a16:creationId xmlns:a16="http://schemas.microsoft.com/office/drawing/2014/main" id="{F4EABBFD-BB9D-12D3-C774-A8C3D5E1DA39}"/>
                </a:ext>
              </a:extLst>
            </p:cNvPr>
            <p:cNvSpPr/>
            <p:nvPr/>
          </p:nvSpPr>
          <p:spPr>
            <a:xfrm>
              <a:off x="2514046" y="3799201"/>
              <a:ext cx="937933" cy="1586617"/>
            </a:xfrm>
            <a:custGeom>
              <a:avLst/>
              <a:gdLst/>
              <a:ahLst/>
              <a:cxnLst>
                <a:cxn ang="3cd4">
                  <a:pos x="hc" y="t"/>
                </a:cxn>
                <a:cxn ang="cd2">
                  <a:pos x="l" y="vc"/>
                </a:cxn>
                <a:cxn ang="cd4">
                  <a:pos x="hc" y="b"/>
                </a:cxn>
                <a:cxn ang="0">
                  <a:pos x="r" y="vc"/>
                </a:cxn>
              </a:cxnLst>
              <a:rect l="l" t="t" r="r" b="b"/>
              <a:pathLst>
                <a:path w="3088" h="5223">
                  <a:moveTo>
                    <a:pt x="2991" y="1675"/>
                  </a:moveTo>
                  <a:lnTo>
                    <a:pt x="1750" y="961"/>
                  </a:lnTo>
                  <a:lnTo>
                    <a:pt x="1750" y="961"/>
                  </a:lnTo>
                  <a:lnTo>
                    <a:pt x="1729" y="947"/>
                  </a:lnTo>
                  <a:lnTo>
                    <a:pt x="1709" y="947"/>
                  </a:lnTo>
                  <a:lnTo>
                    <a:pt x="1695" y="947"/>
                  </a:lnTo>
                  <a:lnTo>
                    <a:pt x="1681" y="947"/>
                  </a:lnTo>
                  <a:lnTo>
                    <a:pt x="1667" y="961"/>
                  </a:lnTo>
                  <a:lnTo>
                    <a:pt x="1660" y="975"/>
                  </a:lnTo>
                  <a:lnTo>
                    <a:pt x="1653" y="996"/>
                  </a:lnTo>
                  <a:lnTo>
                    <a:pt x="1646" y="1016"/>
                  </a:lnTo>
                  <a:lnTo>
                    <a:pt x="1646" y="2093"/>
                  </a:lnTo>
                  <a:lnTo>
                    <a:pt x="1646" y="2093"/>
                  </a:lnTo>
                  <a:lnTo>
                    <a:pt x="1646" y="2114"/>
                  </a:lnTo>
                  <a:lnTo>
                    <a:pt x="1640" y="2127"/>
                  </a:lnTo>
                  <a:lnTo>
                    <a:pt x="1626" y="2148"/>
                  </a:lnTo>
                  <a:lnTo>
                    <a:pt x="1619" y="2155"/>
                  </a:lnTo>
                  <a:lnTo>
                    <a:pt x="1606" y="2162"/>
                  </a:lnTo>
                  <a:lnTo>
                    <a:pt x="1585" y="2162"/>
                  </a:lnTo>
                  <a:lnTo>
                    <a:pt x="1565" y="2155"/>
                  </a:lnTo>
                  <a:lnTo>
                    <a:pt x="1551" y="2148"/>
                  </a:lnTo>
                  <a:lnTo>
                    <a:pt x="1551" y="2148"/>
                  </a:lnTo>
                  <a:lnTo>
                    <a:pt x="1510" y="2114"/>
                  </a:lnTo>
                  <a:lnTo>
                    <a:pt x="1475" y="2073"/>
                  </a:lnTo>
                  <a:lnTo>
                    <a:pt x="1454" y="2025"/>
                  </a:lnTo>
                  <a:lnTo>
                    <a:pt x="1448" y="1976"/>
                  </a:lnTo>
                  <a:lnTo>
                    <a:pt x="1454" y="899"/>
                  </a:lnTo>
                  <a:lnTo>
                    <a:pt x="1454" y="899"/>
                  </a:lnTo>
                  <a:lnTo>
                    <a:pt x="1441" y="851"/>
                  </a:lnTo>
                  <a:lnTo>
                    <a:pt x="1420" y="804"/>
                  </a:lnTo>
                  <a:lnTo>
                    <a:pt x="1393" y="762"/>
                  </a:lnTo>
                  <a:lnTo>
                    <a:pt x="1352" y="728"/>
                  </a:lnTo>
                  <a:lnTo>
                    <a:pt x="110" y="14"/>
                  </a:lnTo>
                  <a:lnTo>
                    <a:pt x="110" y="14"/>
                  </a:lnTo>
                  <a:lnTo>
                    <a:pt x="89" y="0"/>
                  </a:lnTo>
                  <a:lnTo>
                    <a:pt x="75" y="0"/>
                  </a:lnTo>
                  <a:lnTo>
                    <a:pt x="55" y="0"/>
                  </a:lnTo>
                  <a:lnTo>
                    <a:pt x="41" y="7"/>
                  </a:lnTo>
                  <a:lnTo>
                    <a:pt x="28" y="14"/>
                  </a:lnTo>
                  <a:lnTo>
                    <a:pt x="21" y="28"/>
                  </a:lnTo>
                  <a:lnTo>
                    <a:pt x="14" y="48"/>
                  </a:lnTo>
                  <a:lnTo>
                    <a:pt x="14" y="69"/>
                  </a:lnTo>
                  <a:lnTo>
                    <a:pt x="7" y="1497"/>
                  </a:lnTo>
                  <a:lnTo>
                    <a:pt x="7" y="1497"/>
                  </a:lnTo>
                  <a:lnTo>
                    <a:pt x="14" y="1544"/>
                  </a:lnTo>
                  <a:lnTo>
                    <a:pt x="34" y="1592"/>
                  </a:lnTo>
                  <a:lnTo>
                    <a:pt x="68" y="1633"/>
                  </a:lnTo>
                  <a:lnTo>
                    <a:pt x="110" y="1668"/>
                  </a:lnTo>
                  <a:lnTo>
                    <a:pt x="947" y="2148"/>
                  </a:lnTo>
                  <a:lnTo>
                    <a:pt x="947" y="2148"/>
                  </a:lnTo>
                  <a:lnTo>
                    <a:pt x="981" y="2182"/>
                  </a:lnTo>
                  <a:lnTo>
                    <a:pt x="1016" y="2224"/>
                  </a:lnTo>
                  <a:lnTo>
                    <a:pt x="1036" y="2272"/>
                  </a:lnTo>
                  <a:lnTo>
                    <a:pt x="1043" y="2319"/>
                  </a:lnTo>
                  <a:lnTo>
                    <a:pt x="1043" y="2319"/>
                  </a:lnTo>
                  <a:lnTo>
                    <a:pt x="1043" y="2340"/>
                  </a:lnTo>
                  <a:lnTo>
                    <a:pt x="1036" y="2361"/>
                  </a:lnTo>
                  <a:lnTo>
                    <a:pt x="1030" y="2375"/>
                  </a:lnTo>
                  <a:lnTo>
                    <a:pt x="1016" y="2389"/>
                  </a:lnTo>
                  <a:lnTo>
                    <a:pt x="1002" y="2389"/>
                  </a:lnTo>
                  <a:lnTo>
                    <a:pt x="981" y="2389"/>
                  </a:lnTo>
                  <a:lnTo>
                    <a:pt x="967" y="2389"/>
                  </a:lnTo>
                  <a:lnTo>
                    <a:pt x="947" y="2382"/>
                  </a:lnTo>
                  <a:lnTo>
                    <a:pt x="103" y="1894"/>
                  </a:lnTo>
                  <a:lnTo>
                    <a:pt x="103" y="1894"/>
                  </a:lnTo>
                  <a:lnTo>
                    <a:pt x="89" y="1888"/>
                  </a:lnTo>
                  <a:lnTo>
                    <a:pt x="68" y="1881"/>
                  </a:lnTo>
                  <a:lnTo>
                    <a:pt x="48" y="1881"/>
                  </a:lnTo>
                  <a:lnTo>
                    <a:pt x="34" y="1888"/>
                  </a:lnTo>
                  <a:lnTo>
                    <a:pt x="21" y="1894"/>
                  </a:lnTo>
                  <a:lnTo>
                    <a:pt x="14" y="1908"/>
                  </a:lnTo>
                  <a:lnTo>
                    <a:pt x="7" y="1929"/>
                  </a:lnTo>
                  <a:lnTo>
                    <a:pt x="7" y="1949"/>
                  </a:lnTo>
                  <a:lnTo>
                    <a:pt x="0" y="3376"/>
                  </a:lnTo>
                  <a:lnTo>
                    <a:pt x="0" y="3376"/>
                  </a:lnTo>
                  <a:lnTo>
                    <a:pt x="14" y="3425"/>
                  </a:lnTo>
                  <a:lnTo>
                    <a:pt x="34" y="3473"/>
                  </a:lnTo>
                  <a:lnTo>
                    <a:pt x="62" y="3520"/>
                  </a:lnTo>
                  <a:lnTo>
                    <a:pt x="103" y="3548"/>
                  </a:lnTo>
                  <a:lnTo>
                    <a:pt x="1345" y="4268"/>
                  </a:lnTo>
                  <a:lnTo>
                    <a:pt x="1345" y="4268"/>
                  </a:lnTo>
                  <a:lnTo>
                    <a:pt x="1366" y="4275"/>
                  </a:lnTo>
                  <a:lnTo>
                    <a:pt x="1379" y="4282"/>
                  </a:lnTo>
                  <a:lnTo>
                    <a:pt x="1400" y="4275"/>
                  </a:lnTo>
                  <a:lnTo>
                    <a:pt x="1414" y="4275"/>
                  </a:lnTo>
                  <a:lnTo>
                    <a:pt x="1427" y="4261"/>
                  </a:lnTo>
                  <a:lnTo>
                    <a:pt x="1434" y="4248"/>
                  </a:lnTo>
                  <a:lnTo>
                    <a:pt x="1441" y="4234"/>
                  </a:lnTo>
                  <a:lnTo>
                    <a:pt x="1441" y="4207"/>
                  </a:lnTo>
                  <a:lnTo>
                    <a:pt x="1448" y="3170"/>
                  </a:lnTo>
                  <a:lnTo>
                    <a:pt x="1448" y="3170"/>
                  </a:lnTo>
                  <a:lnTo>
                    <a:pt x="1448" y="3143"/>
                  </a:lnTo>
                  <a:lnTo>
                    <a:pt x="1454" y="3130"/>
                  </a:lnTo>
                  <a:lnTo>
                    <a:pt x="1461" y="3116"/>
                  </a:lnTo>
                  <a:lnTo>
                    <a:pt x="1475" y="3102"/>
                  </a:lnTo>
                  <a:lnTo>
                    <a:pt x="1489" y="3095"/>
                  </a:lnTo>
                  <a:lnTo>
                    <a:pt x="1510" y="3095"/>
                  </a:lnTo>
                  <a:lnTo>
                    <a:pt x="1524" y="3102"/>
                  </a:lnTo>
                  <a:lnTo>
                    <a:pt x="1544" y="3109"/>
                  </a:lnTo>
                  <a:lnTo>
                    <a:pt x="1544" y="3109"/>
                  </a:lnTo>
                  <a:lnTo>
                    <a:pt x="1585" y="3143"/>
                  </a:lnTo>
                  <a:lnTo>
                    <a:pt x="1612" y="3184"/>
                  </a:lnTo>
                  <a:lnTo>
                    <a:pt x="1633" y="3232"/>
                  </a:lnTo>
                  <a:lnTo>
                    <a:pt x="1640" y="3281"/>
                  </a:lnTo>
                  <a:lnTo>
                    <a:pt x="1640" y="4324"/>
                  </a:lnTo>
                  <a:lnTo>
                    <a:pt x="1640" y="4324"/>
                  </a:lnTo>
                  <a:lnTo>
                    <a:pt x="1646" y="4371"/>
                  </a:lnTo>
                  <a:lnTo>
                    <a:pt x="1667" y="4419"/>
                  </a:lnTo>
                  <a:lnTo>
                    <a:pt x="1702" y="4460"/>
                  </a:lnTo>
                  <a:lnTo>
                    <a:pt x="1736" y="4495"/>
                  </a:lnTo>
                  <a:lnTo>
                    <a:pt x="2978" y="5209"/>
                  </a:lnTo>
                  <a:lnTo>
                    <a:pt x="2978" y="5209"/>
                  </a:lnTo>
                  <a:lnTo>
                    <a:pt x="2998" y="5223"/>
                  </a:lnTo>
                  <a:lnTo>
                    <a:pt x="3019" y="5223"/>
                  </a:lnTo>
                  <a:lnTo>
                    <a:pt x="3032" y="5223"/>
                  </a:lnTo>
                  <a:lnTo>
                    <a:pt x="3053" y="5216"/>
                  </a:lnTo>
                  <a:lnTo>
                    <a:pt x="3060" y="5209"/>
                  </a:lnTo>
                  <a:lnTo>
                    <a:pt x="3074" y="5195"/>
                  </a:lnTo>
                  <a:lnTo>
                    <a:pt x="3081" y="5174"/>
                  </a:lnTo>
                  <a:lnTo>
                    <a:pt x="3081" y="5153"/>
                  </a:lnTo>
                  <a:lnTo>
                    <a:pt x="3081" y="3726"/>
                  </a:lnTo>
                  <a:lnTo>
                    <a:pt x="3081" y="3726"/>
                  </a:lnTo>
                  <a:lnTo>
                    <a:pt x="3074" y="3678"/>
                  </a:lnTo>
                  <a:lnTo>
                    <a:pt x="3053" y="3631"/>
                  </a:lnTo>
                  <a:lnTo>
                    <a:pt x="3026" y="3589"/>
                  </a:lnTo>
                  <a:lnTo>
                    <a:pt x="2985" y="3555"/>
                  </a:lnTo>
                  <a:lnTo>
                    <a:pt x="2147" y="3075"/>
                  </a:lnTo>
                  <a:lnTo>
                    <a:pt x="2147" y="3075"/>
                  </a:lnTo>
                  <a:lnTo>
                    <a:pt x="2107" y="3040"/>
                  </a:lnTo>
                  <a:lnTo>
                    <a:pt x="2079" y="2999"/>
                  </a:lnTo>
                  <a:lnTo>
                    <a:pt x="2059" y="2951"/>
                  </a:lnTo>
                  <a:lnTo>
                    <a:pt x="2052" y="2903"/>
                  </a:lnTo>
                  <a:lnTo>
                    <a:pt x="2052" y="2903"/>
                  </a:lnTo>
                  <a:lnTo>
                    <a:pt x="2052" y="2882"/>
                  </a:lnTo>
                  <a:lnTo>
                    <a:pt x="2059" y="2861"/>
                  </a:lnTo>
                  <a:lnTo>
                    <a:pt x="2066" y="2848"/>
                  </a:lnTo>
                  <a:lnTo>
                    <a:pt x="2079" y="2841"/>
                  </a:lnTo>
                  <a:lnTo>
                    <a:pt x="2093" y="2834"/>
                  </a:lnTo>
                  <a:lnTo>
                    <a:pt x="2107" y="2834"/>
                  </a:lnTo>
                  <a:lnTo>
                    <a:pt x="2127" y="2834"/>
                  </a:lnTo>
                  <a:lnTo>
                    <a:pt x="2147" y="2848"/>
                  </a:lnTo>
                  <a:lnTo>
                    <a:pt x="2985" y="3328"/>
                  </a:lnTo>
                  <a:lnTo>
                    <a:pt x="2985" y="3328"/>
                  </a:lnTo>
                  <a:lnTo>
                    <a:pt x="3005" y="3335"/>
                  </a:lnTo>
                  <a:lnTo>
                    <a:pt x="3026" y="3342"/>
                  </a:lnTo>
                  <a:lnTo>
                    <a:pt x="3039" y="3342"/>
                  </a:lnTo>
                  <a:lnTo>
                    <a:pt x="3053" y="3335"/>
                  </a:lnTo>
                  <a:lnTo>
                    <a:pt x="3067" y="3328"/>
                  </a:lnTo>
                  <a:lnTo>
                    <a:pt x="3081" y="3315"/>
                  </a:lnTo>
                  <a:lnTo>
                    <a:pt x="3081" y="3294"/>
                  </a:lnTo>
                  <a:lnTo>
                    <a:pt x="3088" y="3274"/>
                  </a:lnTo>
                  <a:lnTo>
                    <a:pt x="3088" y="1847"/>
                  </a:lnTo>
                  <a:lnTo>
                    <a:pt x="3088" y="1847"/>
                  </a:lnTo>
                  <a:lnTo>
                    <a:pt x="3081" y="1798"/>
                  </a:lnTo>
                  <a:lnTo>
                    <a:pt x="3060" y="1750"/>
                  </a:lnTo>
                  <a:lnTo>
                    <a:pt x="3026" y="1709"/>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dirty="0">
                <a:ln>
                  <a:noFill/>
                </a:ln>
                <a:latin typeface="Arial" pitchFamily="18"/>
                <a:ea typeface="Arial Unicode MS" pitchFamily="2"/>
                <a:cs typeface="Arial Unicode MS" pitchFamily="2"/>
              </a:endParaRPr>
            </a:p>
          </p:txBody>
        </p:sp>
        <p:sp>
          <p:nvSpPr>
            <p:cNvPr id="209" name="Freeform 208">
              <a:extLst>
                <a:ext uri="{FF2B5EF4-FFF2-40B4-BE49-F238E27FC236}">
                  <a16:creationId xmlns:a16="http://schemas.microsoft.com/office/drawing/2014/main" id="{3AF348A5-7131-53ED-049E-A617F8F2B40A}"/>
                </a:ext>
              </a:extLst>
            </p:cNvPr>
            <p:cNvSpPr/>
            <p:nvPr/>
          </p:nvSpPr>
          <p:spPr>
            <a:xfrm>
              <a:off x="1563655" y="4935234"/>
              <a:ext cx="1827557" cy="1060985"/>
            </a:xfrm>
            <a:custGeom>
              <a:avLst/>
              <a:gdLst/>
              <a:ahLst/>
              <a:cxnLst>
                <a:cxn ang="3cd4">
                  <a:pos x="hc" y="t"/>
                </a:cxn>
                <a:cxn ang="cd2">
                  <a:pos x="l" y="vc"/>
                </a:cxn>
                <a:cxn ang="cd4">
                  <a:pos x="hc" y="b"/>
                </a:cxn>
                <a:cxn ang="0">
                  <a:pos x="r" y="vc"/>
                </a:cxn>
              </a:cxnLst>
              <a:rect l="l" t="t" r="r" b="b"/>
              <a:pathLst>
                <a:path w="6016" h="3493">
                  <a:moveTo>
                    <a:pt x="5975" y="1688"/>
                  </a:moveTo>
                  <a:lnTo>
                    <a:pt x="4734" y="975"/>
                  </a:lnTo>
                  <a:lnTo>
                    <a:pt x="4734" y="975"/>
                  </a:lnTo>
                  <a:lnTo>
                    <a:pt x="4693" y="954"/>
                  </a:lnTo>
                  <a:lnTo>
                    <a:pt x="4638" y="947"/>
                  </a:lnTo>
                  <a:lnTo>
                    <a:pt x="4582" y="954"/>
                  </a:lnTo>
                  <a:lnTo>
                    <a:pt x="4542" y="975"/>
                  </a:lnTo>
                  <a:lnTo>
                    <a:pt x="3609" y="1517"/>
                  </a:lnTo>
                  <a:lnTo>
                    <a:pt x="3609" y="1517"/>
                  </a:lnTo>
                  <a:lnTo>
                    <a:pt x="3560" y="1530"/>
                  </a:lnTo>
                  <a:lnTo>
                    <a:pt x="3505" y="1537"/>
                  </a:lnTo>
                  <a:lnTo>
                    <a:pt x="3458" y="1530"/>
                  </a:lnTo>
                  <a:lnTo>
                    <a:pt x="3409" y="1517"/>
                  </a:lnTo>
                  <a:lnTo>
                    <a:pt x="3409" y="1517"/>
                  </a:lnTo>
                  <a:lnTo>
                    <a:pt x="3388" y="1503"/>
                  </a:lnTo>
                  <a:lnTo>
                    <a:pt x="3382" y="1489"/>
                  </a:lnTo>
                  <a:lnTo>
                    <a:pt x="3368" y="1469"/>
                  </a:lnTo>
                  <a:lnTo>
                    <a:pt x="3368" y="1455"/>
                  </a:lnTo>
                  <a:lnTo>
                    <a:pt x="3368" y="1441"/>
                  </a:lnTo>
                  <a:lnTo>
                    <a:pt x="3382" y="1427"/>
                  </a:lnTo>
                  <a:lnTo>
                    <a:pt x="3388" y="1413"/>
                  </a:lnTo>
                  <a:lnTo>
                    <a:pt x="3409" y="1400"/>
                  </a:lnTo>
                  <a:lnTo>
                    <a:pt x="4343" y="858"/>
                  </a:lnTo>
                  <a:lnTo>
                    <a:pt x="4343" y="858"/>
                  </a:lnTo>
                  <a:lnTo>
                    <a:pt x="4356" y="844"/>
                  </a:lnTo>
                  <a:lnTo>
                    <a:pt x="4370" y="830"/>
                  </a:lnTo>
                  <a:lnTo>
                    <a:pt x="4377" y="817"/>
                  </a:lnTo>
                  <a:lnTo>
                    <a:pt x="4384" y="803"/>
                  </a:lnTo>
                  <a:lnTo>
                    <a:pt x="4377" y="783"/>
                  </a:lnTo>
                  <a:lnTo>
                    <a:pt x="4370" y="769"/>
                  </a:lnTo>
                  <a:lnTo>
                    <a:pt x="4356" y="755"/>
                  </a:lnTo>
                  <a:lnTo>
                    <a:pt x="4343" y="741"/>
                  </a:lnTo>
                  <a:lnTo>
                    <a:pt x="3101" y="27"/>
                  </a:lnTo>
                  <a:lnTo>
                    <a:pt x="3101" y="27"/>
                  </a:lnTo>
                  <a:lnTo>
                    <a:pt x="3052" y="7"/>
                  </a:lnTo>
                  <a:lnTo>
                    <a:pt x="2998" y="0"/>
                  </a:lnTo>
                  <a:lnTo>
                    <a:pt x="2950" y="7"/>
                  </a:lnTo>
                  <a:lnTo>
                    <a:pt x="2902" y="27"/>
                  </a:lnTo>
                  <a:lnTo>
                    <a:pt x="1667" y="741"/>
                  </a:lnTo>
                  <a:lnTo>
                    <a:pt x="1667" y="741"/>
                  </a:lnTo>
                  <a:lnTo>
                    <a:pt x="1646" y="755"/>
                  </a:lnTo>
                  <a:lnTo>
                    <a:pt x="1639" y="769"/>
                  </a:lnTo>
                  <a:lnTo>
                    <a:pt x="1625" y="783"/>
                  </a:lnTo>
                  <a:lnTo>
                    <a:pt x="1625" y="803"/>
                  </a:lnTo>
                  <a:lnTo>
                    <a:pt x="1625" y="817"/>
                  </a:lnTo>
                  <a:lnTo>
                    <a:pt x="1639" y="830"/>
                  </a:lnTo>
                  <a:lnTo>
                    <a:pt x="1646" y="844"/>
                  </a:lnTo>
                  <a:lnTo>
                    <a:pt x="1667" y="858"/>
                  </a:lnTo>
                  <a:lnTo>
                    <a:pt x="2504" y="1345"/>
                  </a:lnTo>
                  <a:lnTo>
                    <a:pt x="2504" y="1345"/>
                  </a:lnTo>
                  <a:lnTo>
                    <a:pt x="2524" y="1352"/>
                  </a:lnTo>
                  <a:lnTo>
                    <a:pt x="2538" y="1366"/>
                  </a:lnTo>
                  <a:lnTo>
                    <a:pt x="2545" y="1386"/>
                  </a:lnTo>
                  <a:lnTo>
                    <a:pt x="2545" y="1400"/>
                  </a:lnTo>
                  <a:lnTo>
                    <a:pt x="2545" y="1413"/>
                  </a:lnTo>
                  <a:lnTo>
                    <a:pt x="2538" y="1427"/>
                  </a:lnTo>
                  <a:lnTo>
                    <a:pt x="2524" y="1441"/>
                  </a:lnTo>
                  <a:lnTo>
                    <a:pt x="2504" y="1455"/>
                  </a:lnTo>
                  <a:lnTo>
                    <a:pt x="2504" y="1455"/>
                  </a:lnTo>
                  <a:lnTo>
                    <a:pt x="2463" y="1476"/>
                  </a:lnTo>
                  <a:lnTo>
                    <a:pt x="2408" y="1483"/>
                  </a:lnTo>
                  <a:lnTo>
                    <a:pt x="2352" y="1476"/>
                  </a:lnTo>
                  <a:lnTo>
                    <a:pt x="2311" y="1455"/>
                  </a:lnTo>
                  <a:lnTo>
                    <a:pt x="1467" y="975"/>
                  </a:lnTo>
                  <a:lnTo>
                    <a:pt x="1467" y="975"/>
                  </a:lnTo>
                  <a:lnTo>
                    <a:pt x="1427" y="954"/>
                  </a:lnTo>
                  <a:lnTo>
                    <a:pt x="1372" y="947"/>
                  </a:lnTo>
                  <a:lnTo>
                    <a:pt x="1317" y="954"/>
                  </a:lnTo>
                  <a:lnTo>
                    <a:pt x="1275" y="975"/>
                  </a:lnTo>
                  <a:lnTo>
                    <a:pt x="41" y="1688"/>
                  </a:lnTo>
                  <a:lnTo>
                    <a:pt x="41" y="1688"/>
                  </a:lnTo>
                  <a:lnTo>
                    <a:pt x="20" y="1702"/>
                  </a:lnTo>
                  <a:lnTo>
                    <a:pt x="6" y="1715"/>
                  </a:lnTo>
                  <a:lnTo>
                    <a:pt x="0" y="1729"/>
                  </a:lnTo>
                  <a:lnTo>
                    <a:pt x="0" y="1750"/>
                  </a:lnTo>
                  <a:lnTo>
                    <a:pt x="0" y="1763"/>
                  </a:lnTo>
                  <a:lnTo>
                    <a:pt x="13" y="1777"/>
                  </a:lnTo>
                  <a:lnTo>
                    <a:pt x="20" y="1791"/>
                  </a:lnTo>
                  <a:lnTo>
                    <a:pt x="41" y="1805"/>
                  </a:lnTo>
                  <a:lnTo>
                    <a:pt x="1282" y="2519"/>
                  </a:lnTo>
                  <a:lnTo>
                    <a:pt x="1282" y="2519"/>
                  </a:lnTo>
                  <a:lnTo>
                    <a:pt x="1331" y="2539"/>
                  </a:lnTo>
                  <a:lnTo>
                    <a:pt x="1379" y="2546"/>
                  </a:lnTo>
                  <a:lnTo>
                    <a:pt x="1433" y="2539"/>
                  </a:lnTo>
                  <a:lnTo>
                    <a:pt x="1481" y="2519"/>
                  </a:lnTo>
                  <a:lnTo>
                    <a:pt x="2380" y="1997"/>
                  </a:lnTo>
                  <a:lnTo>
                    <a:pt x="2380" y="1997"/>
                  </a:lnTo>
                  <a:lnTo>
                    <a:pt x="2428" y="1976"/>
                  </a:lnTo>
                  <a:lnTo>
                    <a:pt x="2476" y="1976"/>
                  </a:lnTo>
                  <a:lnTo>
                    <a:pt x="2531" y="1976"/>
                  </a:lnTo>
                  <a:lnTo>
                    <a:pt x="2580" y="1997"/>
                  </a:lnTo>
                  <a:lnTo>
                    <a:pt x="2580" y="1997"/>
                  </a:lnTo>
                  <a:lnTo>
                    <a:pt x="2593" y="2011"/>
                  </a:lnTo>
                  <a:lnTo>
                    <a:pt x="2607" y="2025"/>
                  </a:lnTo>
                  <a:lnTo>
                    <a:pt x="2614" y="2038"/>
                  </a:lnTo>
                  <a:lnTo>
                    <a:pt x="2620" y="2052"/>
                  </a:lnTo>
                  <a:lnTo>
                    <a:pt x="2614" y="2072"/>
                  </a:lnTo>
                  <a:lnTo>
                    <a:pt x="2607" y="2086"/>
                  </a:lnTo>
                  <a:lnTo>
                    <a:pt x="2593" y="2100"/>
                  </a:lnTo>
                  <a:lnTo>
                    <a:pt x="2580" y="2113"/>
                  </a:lnTo>
                  <a:lnTo>
                    <a:pt x="1680" y="2635"/>
                  </a:lnTo>
                  <a:lnTo>
                    <a:pt x="1680" y="2635"/>
                  </a:lnTo>
                  <a:lnTo>
                    <a:pt x="1660" y="2648"/>
                  </a:lnTo>
                  <a:lnTo>
                    <a:pt x="1646" y="2662"/>
                  </a:lnTo>
                  <a:lnTo>
                    <a:pt x="1639" y="2676"/>
                  </a:lnTo>
                  <a:lnTo>
                    <a:pt x="1639" y="2690"/>
                  </a:lnTo>
                  <a:lnTo>
                    <a:pt x="1639" y="2711"/>
                  </a:lnTo>
                  <a:lnTo>
                    <a:pt x="1646" y="2724"/>
                  </a:lnTo>
                  <a:lnTo>
                    <a:pt x="1660" y="2738"/>
                  </a:lnTo>
                  <a:lnTo>
                    <a:pt x="1680" y="2752"/>
                  </a:lnTo>
                  <a:lnTo>
                    <a:pt x="2923" y="3465"/>
                  </a:lnTo>
                  <a:lnTo>
                    <a:pt x="2923" y="3465"/>
                  </a:lnTo>
                  <a:lnTo>
                    <a:pt x="2964" y="3486"/>
                  </a:lnTo>
                  <a:lnTo>
                    <a:pt x="3018" y="3493"/>
                  </a:lnTo>
                  <a:lnTo>
                    <a:pt x="3073" y="3486"/>
                  </a:lnTo>
                  <a:lnTo>
                    <a:pt x="3115" y="3465"/>
                  </a:lnTo>
                  <a:lnTo>
                    <a:pt x="4350" y="2752"/>
                  </a:lnTo>
                  <a:lnTo>
                    <a:pt x="4350" y="2752"/>
                  </a:lnTo>
                  <a:lnTo>
                    <a:pt x="4370" y="2738"/>
                  </a:lnTo>
                  <a:lnTo>
                    <a:pt x="4384" y="2724"/>
                  </a:lnTo>
                  <a:lnTo>
                    <a:pt x="4390" y="2711"/>
                  </a:lnTo>
                  <a:lnTo>
                    <a:pt x="4390" y="2690"/>
                  </a:lnTo>
                  <a:lnTo>
                    <a:pt x="4390" y="2676"/>
                  </a:lnTo>
                  <a:lnTo>
                    <a:pt x="4384" y="2662"/>
                  </a:lnTo>
                  <a:lnTo>
                    <a:pt x="4370" y="2648"/>
                  </a:lnTo>
                  <a:lnTo>
                    <a:pt x="4350" y="2635"/>
                  </a:lnTo>
                  <a:lnTo>
                    <a:pt x="3512" y="2148"/>
                  </a:lnTo>
                  <a:lnTo>
                    <a:pt x="3512" y="2148"/>
                  </a:lnTo>
                  <a:lnTo>
                    <a:pt x="3492" y="2141"/>
                  </a:lnTo>
                  <a:lnTo>
                    <a:pt x="3478" y="2127"/>
                  </a:lnTo>
                  <a:lnTo>
                    <a:pt x="3471" y="2106"/>
                  </a:lnTo>
                  <a:lnTo>
                    <a:pt x="3471" y="2093"/>
                  </a:lnTo>
                  <a:lnTo>
                    <a:pt x="3471" y="2079"/>
                  </a:lnTo>
                  <a:lnTo>
                    <a:pt x="3478" y="2065"/>
                  </a:lnTo>
                  <a:lnTo>
                    <a:pt x="3492" y="2052"/>
                  </a:lnTo>
                  <a:lnTo>
                    <a:pt x="3512" y="2038"/>
                  </a:lnTo>
                  <a:lnTo>
                    <a:pt x="3512" y="2038"/>
                  </a:lnTo>
                  <a:lnTo>
                    <a:pt x="3560" y="2018"/>
                  </a:lnTo>
                  <a:lnTo>
                    <a:pt x="3609" y="2011"/>
                  </a:lnTo>
                  <a:lnTo>
                    <a:pt x="3663" y="2018"/>
                  </a:lnTo>
                  <a:lnTo>
                    <a:pt x="3711" y="2038"/>
                  </a:lnTo>
                  <a:lnTo>
                    <a:pt x="4548" y="2519"/>
                  </a:lnTo>
                  <a:lnTo>
                    <a:pt x="4548" y="2519"/>
                  </a:lnTo>
                  <a:lnTo>
                    <a:pt x="4596" y="2539"/>
                  </a:lnTo>
                  <a:lnTo>
                    <a:pt x="4645" y="2546"/>
                  </a:lnTo>
                  <a:lnTo>
                    <a:pt x="4699" y="2539"/>
                  </a:lnTo>
                  <a:lnTo>
                    <a:pt x="4747" y="2519"/>
                  </a:lnTo>
                  <a:lnTo>
                    <a:pt x="5975" y="1805"/>
                  </a:lnTo>
                  <a:lnTo>
                    <a:pt x="5975" y="1805"/>
                  </a:lnTo>
                  <a:lnTo>
                    <a:pt x="5996" y="1791"/>
                  </a:lnTo>
                  <a:lnTo>
                    <a:pt x="6009" y="1777"/>
                  </a:lnTo>
                  <a:lnTo>
                    <a:pt x="6016" y="1763"/>
                  </a:lnTo>
                  <a:lnTo>
                    <a:pt x="6016" y="1750"/>
                  </a:lnTo>
                  <a:lnTo>
                    <a:pt x="6016" y="1729"/>
                  </a:lnTo>
                  <a:lnTo>
                    <a:pt x="6009" y="1715"/>
                  </a:lnTo>
                  <a:lnTo>
                    <a:pt x="5996" y="1702"/>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dirty="0">
                <a:ln>
                  <a:noFill/>
                </a:ln>
                <a:latin typeface="Arial" pitchFamily="18"/>
                <a:ea typeface="Arial Unicode MS" pitchFamily="2"/>
                <a:cs typeface="Arial Unicode MS" pitchFamily="2"/>
              </a:endParaRPr>
            </a:p>
          </p:txBody>
        </p:sp>
      </p:grpSp>
      <p:grpSp>
        <p:nvGrpSpPr>
          <p:cNvPr id="195" name="Group 194">
            <a:extLst>
              <a:ext uri="{FF2B5EF4-FFF2-40B4-BE49-F238E27FC236}">
                <a16:creationId xmlns:a16="http://schemas.microsoft.com/office/drawing/2014/main" id="{F670C43D-E8F7-E8FE-813F-51B7D16392DF}"/>
              </a:ext>
            </a:extLst>
          </p:cNvPr>
          <p:cNvGrpSpPr/>
          <p:nvPr userDrawn="1"/>
        </p:nvGrpSpPr>
        <p:grpSpPr>
          <a:xfrm>
            <a:off x="7609003" y="930579"/>
            <a:ext cx="2023834" cy="2338604"/>
            <a:chOff x="1465517" y="3722331"/>
            <a:chExt cx="2023834" cy="2338604"/>
          </a:xfrm>
        </p:grpSpPr>
        <p:sp>
          <p:nvSpPr>
            <p:cNvPr id="196" name="Freeform 195">
              <a:extLst>
                <a:ext uri="{FF2B5EF4-FFF2-40B4-BE49-F238E27FC236}">
                  <a16:creationId xmlns:a16="http://schemas.microsoft.com/office/drawing/2014/main" id="{893DBB24-8331-CEC1-649C-30292192B656}"/>
                </a:ext>
              </a:extLst>
            </p:cNvPr>
            <p:cNvSpPr/>
            <p:nvPr/>
          </p:nvSpPr>
          <p:spPr>
            <a:xfrm>
              <a:off x="1465517" y="3722331"/>
              <a:ext cx="2023834" cy="2338604"/>
            </a:xfrm>
            <a:custGeom>
              <a:avLst/>
              <a:gdLst/>
              <a:ahLst/>
              <a:cxnLst>
                <a:cxn ang="3cd4">
                  <a:pos x="hc" y="t"/>
                </a:cxn>
                <a:cxn ang="cd2">
                  <a:pos x="l" y="vc"/>
                </a:cxn>
                <a:cxn ang="cd4">
                  <a:pos x="hc" y="b"/>
                </a:cxn>
                <a:cxn ang="0">
                  <a:pos x="r" y="vc"/>
                </a:cxn>
              </a:cxnLst>
              <a:rect l="l" t="t" r="r" b="b"/>
              <a:pathLst>
                <a:path w="6662" h="7698">
                  <a:moveTo>
                    <a:pt x="3334" y="0"/>
                  </a:moveTo>
                  <a:lnTo>
                    <a:pt x="0" y="1928"/>
                  </a:lnTo>
                  <a:lnTo>
                    <a:pt x="0" y="5777"/>
                  </a:lnTo>
                  <a:lnTo>
                    <a:pt x="3334" y="7698"/>
                  </a:lnTo>
                  <a:lnTo>
                    <a:pt x="6662" y="5777"/>
                  </a:lnTo>
                  <a:lnTo>
                    <a:pt x="6662" y="1928"/>
                  </a:ln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dirty="0">
                <a:ln>
                  <a:noFill/>
                </a:ln>
                <a:latin typeface="Arial" pitchFamily="18"/>
                <a:ea typeface="Arial Unicode MS" pitchFamily="2"/>
                <a:cs typeface="Arial Unicode MS" pitchFamily="2"/>
              </a:endParaRPr>
            </a:p>
          </p:txBody>
        </p:sp>
        <p:sp>
          <p:nvSpPr>
            <p:cNvPr id="197" name="Freeform 196">
              <a:extLst>
                <a:ext uri="{FF2B5EF4-FFF2-40B4-BE49-F238E27FC236}">
                  <a16:creationId xmlns:a16="http://schemas.microsoft.com/office/drawing/2014/main" id="{BF250A7C-734F-A8A1-6FB2-C90D3DB929E2}"/>
                </a:ext>
              </a:extLst>
            </p:cNvPr>
            <p:cNvSpPr/>
            <p:nvPr/>
          </p:nvSpPr>
          <p:spPr>
            <a:xfrm>
              <a:off x="1503192" y="3799201"/>
              <a:ext cx="937630" cy="1586617"/>
            </a:xfrm>
            <a:custGeom>
              <a:avLst/>
              <a:gdLst/>
              <a:ahLst/>
              <a:cxnLst>
                <a:cxn ang="3cd4">
                  <a:pos x="hc" y="t"/>
                </a:cxn>
                <a:cxn ang="cd2">
                  <a:pos x="l" y="vc"/>
                </a:cxn>
                <a:cxn ang="cd4">
                  <a:pos x="hc" y="b"/>
                </a:cxn>
                <a:cxn ang="0">
                  <a:pos x="r" y="vc"/>
                </a:cxn>
              </a:cxnLst>
              <a:rect l="l" t="t" r="r" b="b"/>
              <a:pathLst>
                <a:path w="3087" h="5223">
                  <a:moveTo>
                    <a:pt x="2977" y="14"/>
                  </a:moveTo>
                  <a:lnTo>
                    <a:pt x="1736" y="728"/>
                  </a:lnTo>
                  <a:lnTo>
                    <a:pt x="1736" y="728"/>
                  </a:lnTo>
                  <a:lnTo>
                    <a:pt x="1694" y="762"/>
                  </a:lnTo>
                  <a:lnTo>
                    <a:pt x="1666" y="804"/>
                  </a:lnTo>
                  <a:lnTo>
                    <a:pt x="1646" y="851"/>
                  </a:lnTo>
                  <a:lnTo>
                    <a:pt x="1639" y="899"/>
                  </a:lnTo>
                  <a:lnTo>
                    <a:pt x="1639" y="1976"/>
                  </a:lnTo>
                  <a:lnTo>
                    <a:pt x="1639" y="1976"/>
                  </a:lnTo>
                  <a:lnTo>
                    <a:pt x="1632" y="2025"/>
                  </a:lnTo>
                  <a:lnTo>
                    <a:pt x="1612" y="2073"/>
                  </a:lnTo>
                  <a:lnTo>
                    <a:pt x="1578" y="2114"/>
                  </a:lnTo>
                  <a:lnTo>
                    <a:pt x="1544" y="2148"/>
                  </a:lnTo>
                  <a:lnTo>
                    <a:pt x="1544" y="2148"/>
                  </a:lnTo>
                  <a:lnTo>
                    <a:pt x="1523" y="2155"/>
                  </a:lnTo>
                  <a:lnTo>
                    <a:pt x="1502" y="2162"/>
                  </a:lnTo>
                  <a:lnTo>
                    <a:pt x="1488" y="2162"/>
                  </a:lnTo>
                  <a:lnTo>
                    <a:pt x="1474" y="2155"/>
                  </a:lnTo>
                  <a:lnTo>
                    <a:pt x="1461" y="2148"/>
                  </a:lnTo>
                  <a:lnTo>
                    <a:pt x="1447" y="2127"/>
                  </a:lnTo>
                  <a:lnTo>
                    <a:pt x="1447" y="2114"/>
                  </a:lnTo>
                  <a:lnTo>
                    <a:pt x="1440" y="2093"/>
                  </a:lnTo>
                  <a:lnTo>
                    <a:pt x="1440" y="1016"/>
                  </a:lnTo>
                  <a:lnTo>
                    <a:pt x="1440" y="1016"/>
                  </a:lnTo>
                  <a:lnTo>
                    <a:pt x="1440" y="996"/>
                  </a:lnTo>
                  <a:lnTo>
                    <a:pt x="1434" y="975"/>
                  </a:lnTo>
                  <a:lnTo>
                    <a:pt x="1420" y="961"/>
                  </a:lnTo>
                  <a:lnTo>
                    <a:pt x="1413" y="947"/>
                  </a:lnTo>
                  <a:lnTo>
                    <a:pt x="1393" y="947"/>
                  </a:lnTo>
                  <a:lnTo>
                    <a:pt x="1379" y="947"/>
                  </a:lnTo>
                  <a:lnTo>
                    <a:pt x="1358" y="947"/>
                  </a:lnTo>
                  <a:lnTo>
                    <a:pt x="1337" y="961"/>
                  </a:lnTo>
                  <a:lnTo>
                    <a:pt x="95" y="1675"/>
                  </a:lnTo>
                  <a:lnTo>
                    <a:pt x="95" y="1675"/>
                  </a:lnTo>
                  <a:lnTo>
                    <a:pt x="61" y="1709"/>
                  </a:lnTo>
                  <a:lnTo>
                    <a:pt x="27" y="1750"/>
                  </a:lnTo>
                  <a:lnTo>
                    <a:pt x="7" y="1798"/>
                  </a:lnTo>
                  <a:lnTo>
                    <a:pt x="0" y="1847"/>
                  </a:lnTo>
                  <a:lnTo>
                    <a:pt x="7" y="3274"/>
                  </a:lnTo>
                  <a:lnTo>
                    <a:pt x="7" y="3274"/>
                  </a:lnTo>
                  <a:lnTo>
                    <a:pt x="7" y="3294"/>
                  </a:lnTo>
                  <a:lnTo>
                    <a:pt x="13" y="3315"/>
                  </a:lnTo>
                  <a:lnTo>
                    <a:pt x="20" y="3328"/>
                  </a:lnTo>
                  <a:lnTo>
                    <a:pt x="34" y="3335"/>
                  </a:lnTo>
                  <a:lnTo>
                    <a:pt x="48" y="3342"/>
                  </a:lnTo>
                  <a:lnTo>
                    <a:pt x="61" y="3342"/>
                  </a:lnTo>
                  <a:lnTo>
                    <a:pt x="82" y="3335"/>
                  </a:lnTo>
                  <a:lnTo>
                    <a:pt x="102" y="3328"/>
                  </a:lnTo>
                  <a:lnTo>
                    <a:pt x="939" y="2848"/>
                  </a:lnTo>
                  <a:lnTo>
                    <a:pt x="939" y="2848"/>
                  </a:lnTo>
                  <a:lnTo>
                    <a:pt x="960" y="2834"/>
                  </a:lnTo>
                  <a:lnTo>
                    <a:pt x="980" y="2834"/>
                  </a:lnTo>
                  <a:lnTo>
                    <a:pt x="994" y="2834"/>
                  </a:lnTo>
                  <a:lnTo>
                    <a:pt x="1008" y="2841"/>
                  </a:lnTo>
                  <a:lnTo>
                    <a:pt x="1022" y="2848"/>
                  </a:lnTo>
                  <a:lnTo>
                    <a:pt x="1036" y="2861"/>
                  </a:lnTo>
                  <a:lnTo>
                    <a:pt x="1036" y="2882"/>
                  </a:lnTo>
                  <a:lnTo>
                    <a:pt x="1043" y="2903"/>
                  </a:lnTo>
                  <a:lnTo>
                    <a:pt x="1043" y="2903"/>
                  </a:lnTo>
                  <a:lnTo>
                    <a:pt x="1036" y="2951"/>
                  </a:lnTo>
                  <a:lnTo>
                    <a:pt x="1008" y="2999"/>
                  </a:lnTo>
                  <a:lnTo>
                    <a:pt x="980" y="3040"/>
                  </a:lnTo>
                  <a:lnTo>
                    <a:pt x="939" y="3075"/>
                  </a:lnTo>
                  <a:lnTo>
                    <a:pt x="102" y="3555"/>
                  </a:lnTo>
                  <a:lnTo>
                    <a:pt x="102" y="3555"/>
                  </a:lnTo>
                  <a:lnTo>
                    <a:pt x="68" y="3589"/>
                  </a:lnTo>
                  <a:lnTo>
                    <a:pt x="34" y="3631"/>
                  </a:lnTo>
                  <a:lnTo>
                    <a:pt x="13" y="3678"/>
                  </a:lnTo>
                  <a:lnTo>
                    <a:pt x="7" y="3726"/>
                  </a:lnTo>
                  <a:lnTo>
                    <a:pt x="7" y="5153"/>
                  </a:lnTo>
                  <a:lnTo>
                    <a:pt x="7" y="5153"/>
                  </a:lnTo>
                  <a:lnTo>
                    <a:pt x="13" y="5174"/>
                  </a:lnTo>
                  <a:lnTo>
                    <a:pt x="20" y="5195"/>
                  </a:lnTo>
                  <a:lnTo>
                    <a:pt x="27" y="5209"/>
                  </a:lnTo>
                  <a:lnTo>
                    <a:pt x="41" y="5216"/>
                  </a:lnTo>
                  <a:lnTo>
                    <a:pt x="54" y="5223"/>
                  </a:lnTo>
                  <a:lnTo>
                    <a:pt x="68" y="5223"/>
                  </a:lnTo>
                  <a:lnTo>
                    <a:pt x="88" y="5223"/>
                  </a:lnTo>
                  <a:lnTo>
                    <a:pt x="109" y="5209"/>
                  </a:lnTo>
                  <a:lnTo>
                    <a:pt x="1351" y="4495"/>
                  </a:lnTo>
                  <a:lnTo>
                    <a:pt x="1351" y="4495"/>
                  </a:lnTo>
                  <a:lnTo>
                    <a:pt x="1386" y="4460"/>
                  </a:lnTo>
                  <a:lnTo>
                    <a:pt x="1420" y="4419"/>
                  </a:lnTo>
                  <a:lnTo>
                    <a:pt x="1440" y="4371"/>
                  </a:lnTo>
                  <a:lnTo>
                    <a:pt x="1447" y="4324"/>
                  </a:lnTo>
                  <a:lnTo>
                    <a:pt x="1447" y="3281"/>
                  </a:lnTo>
                  <a:lnTo>
                    <a:pt x="1447" y="3281"/>
                  </a:lnTo>
                  <a:lnTo>
                    <a:pt x="1454" y="3232"/>
                  </a:lnTo>
                  <a:lnTo>
                    <a:pt x="1474" y="3184"/>
                  </a:lnTo>
                  <a:lnTo>
                    <a:pt x="1509" y="3143"/>
                  </a:lnTo>
                  <a:lnTo>
                    <a:pt x="1544" y="3109"/>
                  </a:lnTo>
                  <a:lnTo>
                    <a:pt x="1544" y="3109"/>
                  </a:lnTo>
                  <a:lnTo>
                    <a:pt x="1564" y="3102"/>
                  </a:lnTo>
                  <a:lnTo>
                    <a:pt x="1585" y="3095"/>
                  </a:lnTo>
                  <a:lnTo>
                    <a:pt x="1598" y="3095"/>
                  </a:lnTo>
                  <a:lnTo>
                    <a:pt x="1612" y="3102"/>
                  </a:lnTo>
                  <a:lnTo>
                    <a:pt x="1626" y="3116"/>
                  </a:lnTo>
                  <a:lnTo>
                    <a:pt x="1632" y="3130"/>
                  </a:lnTo>
                  <a:lnTo>
                    <a:pt x="1639" y="3143"/>
                  </a:lnTo>
                  <a:lnTo>
                    <a:pt x="1646" y="3170"/>
                  </a:lnTo>
                  <a:lnTo>
                    <a:pt x="1646" y="4207"/>
                  </a:lnTo>
                  <a:lnTo>
                    <a:pt x="1646" y="4207"/>
                  </a:lnTo>
                  <a:lnTo>
                    <a:pt x="1646" y="4234"/>
                  </a:lnTo>
                  <a:lnTo>
                    <a:pt x="1653" y="4248"/>
                  </a:lnTo>
                  <a:lnTo>
                    <a:pt x="1666" y="4261"/>
                  </a:lnTo>
                  <a:lnTo>
                    <a:pt x="1673" y="4275"/>
                  </a:lnTo>
                  <a:lnTo>
                    <a:pt x="1687" y="4275"/>
                  </a:lnTo>
                  <a:lnTo>
                    <a:pt x="1708" y="4282"/>
                  </a:lnTo>
                  <a:lnTo>
                    <a:pt x="1729" y="4275"/>
                  </a:lnTo>
                  <a:lnTo>
                    <a:pt x="1742" y="4268"/>
                  </a:lnTo>
                  <a:lnTo>
                    <a:pt x="2984" y="3548"/>
                  </a:lnTo>
                  <a:lnTo>
                    <a:pt x="2984" y="3548"/>
                  </a:lnTo>
                  <a:lnTo>
                    <a:pt x="3025" y="3520"/>
                  </a:lnTo>
                  <a:lnTo>
                    <a:pt x="3059" y="3473"/>
                  </a:lnTo>
                  <a:lnTo>
                    <a:pt x="3080" y="3425"/>
                  </a:lnTo>
                  <a:lnTo>
                    <a:pt x="3087" y="3376"/>
                  </a:lnTo>
                  <a:lnTo>
                    <a:pt x="3080" y="1949"/>
                  </a:lnTo>
                  <a:lnTo>
                    <a:pt x="3080" y="1949"/>
                  </a:lnTo>
                  <a:lnTo>
                    <a:pt x="3080" y="1929"/>
                  </a:lnTo>
                  <a:lnTo>
                    <a:pt x="3073" y="1908"/>
                  </a:lnTo>
                  <a:lnTo>
                    <a:pt x="3066" y="1894"/>
                  </a:lnTo>
                  <a:lnTo>
                    <a:pt x="3052" y="1888"/>
                  </a:lnTo>
                  <a:lnTo>
                    <a:pt x="3039" y="1881"/>
                  </a:lnTo>
                  <a:lnTo>
                    <a:pt x="3018" y="1881"/>
                  </a:lnTo>
                  <a:lnTo>
                    <a:pt x="3005" y="1888"/>
                  </a:lnTo>
                  <a:lnTo>
                    <a:pt x="2984" y="1894"/>
                  </a:lnTo>
                  <a:lnTo>
                    <a:pt x="2147" y="2382"/>
                  </a:lnTo>
                  <a:lnTo>
                    <a:pt x="2147" y="2382"/>
                  </a:lnTo>
                  <a:lnTo>
                    <a:pt x="2126" y="2389"/>
                  </a:lnTo>
                  <a:lnTo>
                    <a:pt x="2106" y="2389"/>
                  </a:lnTo>
                  <a:lnTo>
                    <a:pt x="2092" y="2389"/>
                  </a:lnTo>
                  <a:lnTo>
                    <a:pt x="2072" y="2389"/>
                  </a:lnTo>
                  <a:lnTo>
                    <a:pt x="2065" y="2375"/>
                  </a:lnTo>
                  <a:lnTo>
                    <a:pt x="2051" y="2361"/>
                  </a:lnTo>
                  <a:lnTo>
                    <a:pt x="2044" y="2340"/>
                  </a:lnTo>
                  <a:lnTo>
                    <a:pt x="2044" y="2319"/>
                  </a:lnTo>
                  <a:lnTo>
                    <a:pt x="2044" y="2319"/>
                  </a:lnTo>
                  <a:lnTo>
                    <a:pt x="2051" y="2272"/>
                  </a:lnTo>
                  <a:lnTo>
                    <a:pt x="2072" y="2224"/>
                  </a:lnTo>
                  <a:lnTo>
                    <a:pt x="2106" y="2182"/>
                  </a:lnTo>
                  <a:lnTo>
                    <a:pt x="2147" y="2148"/>
                  </a:lnTo>
                  <a:lnTo>
                    <a:pt x="2984" y="1668"/>
                  </a:lnTo>
                  <a:lnTo>
                    <a:pt x="2984" y="1668"/>
                  </a:lnTo>
                  <a:lnTo>
                    <a:pt x="3018" y="1633"/>
                  </a:lnTo>
                  <a:lnTo>
                    <a:pt x="3052" y="1592"/>
                  </a:lnTo>
                  <a:lnTo>
                    <a:pt x="3073" y="1544"/>
                  </a:lnTo>
                  <a:lnTo>
                    <a:pt x="3080" y="1497"/>
                  </a:lnTo>
                  <a:lnTo>
                    <a:pt x="3073" y="69"/>
                  </a:lnTo>
                  <a:lnTo>
                    <a:pt x="3073" y="69"/>
                  </a:lnTo>
                  <a:lnTo>
                    <a:pt x="3073" y="48"/>
                  </a:lnTo>
                  <a:lnTo>
                    <a:pt x="3066" y="28"/>
                  </a:lnTo>
                  <a:lnTo>
                    <a:pt x="3059" y="14"/>
                  </a:lnTo>
                  <a:lnTo>
                    <a:pt x="3046" y="7"/>
                  </a:lnTo>
                  <a:lnTo>
                    <a:pt x="3032" y="0"/>
                  </a:lnTo>
                  <a:lnTo>
                    <a:pt x="3018" y="0"/>
                  </a:lnTo>
                  <a:lnTo>
                    <a:pt x="2998" y="0"/>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dirty="0">
                <a:ln>
                  <a:noFill/>
                </a:ln>
                <a:latin typeface="Arial" pitchFamily="18"/>
                <a:ea typeface="Arial Unicode MS" pitchFamily="2"/>
                <a:cs typeface="Arial Unicode MS" pitchFamily="2"/>
              </a:endParaRPr>
            </a:p>
          </p:txBody>
        </p:sp>
        <p:sp>
          <p:nvSpPr>
            <p:cNvPr id="198" name="Freeform 197">
              <a:extLst>
                <a:ext uri="{FF2B5EF4-FFF2-40B4-BE49-F238E27FC236}">
                  <a16:creationId xmlns:a16="http://schemas.microsoft.com/office/drawing/2014/main" id="{91259801-EBE3-BC3D-79FF-71BC66408B34}"/>
                </a:ext>
              </a:extLst>
            </p:cNvPr>
            <p:cNvSpPr/>
            <p:nvPr/>
          </p:nvSpPr>
          <p:spPr>
            <a:xfrm>
              <a:off x="2514046" y="3799201"/>
              <a:ext cx="937933" cy="1586617"/>
            </a:xfrm>
            <a:custGeom>
              <a:avLst/>
              <a:gdLst/>
              <a:ahLst/>
              <a:cxnLst>
                <a:cxn ang="3cd4">
                  <a:pos x="hc" y="t"/>
                </a:cxn>
                <a:cxn ang="cd2">
                  <a:pos x="l" y="vc"/>
                </a:cxn>
                <a:cxn ang="cd4">
                  <a:pos x="hc" y="b"/>
                </a:cxn>
                <a:cxn ang="0">
                  <a:pos x="r" y="vc"/>
                </a:cxn>
              </a:cxnLst>
              <a:rect l="l" t="t" r="r" b="b"/>
              <a:pathLst>
                <a:path w="3088" h="5223">
                  <a:moveTo>
                    <a:pt x="2991" y="1675"/>
                  </a:moveTo>
                  <a:lnTo>
                    <a:pt x="1750" y="961"/>
                  </a:lnTo>
                  <a:lnTo>
                    <a:pt x="1750" y="961"/>
                  </a:lnTo>
                  <a:lnTo>
                    <a:pt x="1729" y="947"/>
                  </a:lnTo>
                  <a:lnTo>
                    <a:pt x="1709" y="947"/>
                  </a:lnTo>
                  <a:lnTo>
                    <a:pt x="1695" y="947"/>
                  </a:lnTo>
                  <a:lnTo>
                    <a:pt x="1681" y="947"/>
                  </a:lnTo>
                  <a:lnTo>
                    <a:pt x="1667" y="961"/>
                  </a:lnTo>
                  <a:lnTo>
                    <a:pt x="1660" y="975"/>
                  </a:lnTo>
                  <a:lnTo>
                    <a:pt x="1653" y="996"/>
                  </a:lnTo>
                  <a:lnTo>
                    <a:pt x="1646" y="1016"/>
                  </a:lnTo>
                  <a:lnTo>
                    <a:pt x="1646" y="2093"/>
                  </a:lnTo>
                  <a:lnTo>
                    <a:pt x="1646" y="2093"/>
                  </a:lnTo>
                  <a:lnTo>
                    <a:pt x="1646" y="2114"/>
                  </a:lnTo>
                  <a:lnTo>
                    <a:pt x="1640" y="2127"/>
                  </a:lnTo>
                  <a:lnTo>
                    <a:pt x="1626" y="2148"/>
                  </a:lnTo>
                  <a:lnTo>
                    <a:pt x="1619" y="2155"/>
                  </a:lnTo>
                  <a:lnTo>
                    <a:pt x="1606" y="2162"/>
                  </a:lnTo>
                  <a:lnTo>
                    <a:pt x="1585" y="2162"/>
                  </a:lnTo>
                  <a:lnTo>
                    <a:pt x="1565" y="2155"/>
                  </a:lnTo>
                  <a:lnTo>
                    <a:pt x="1551" y="2148"/>
                  </a:lnTo>
                  <a:lnTo>
                    <a:pt x="1551" y="2148"/>
                  </a:lnTo>
                  <a:lnTo>
                    <a:pt x="1510" y="2114"/>
                  </a:lnTo>
                  <a:lnTo>
                    <a:pt x="1475" y="2073"/>
                  </a:lnTo>
                  <a:lnTo>
                    <a:pt x="1454" y="2025"/>
                  </a:lnTo>
                  <a:lnTo>
                    <a:pt x="1448" y="1976"/>
                  </a:lnTo>
                  <a:lnTo>
                    <a:pt x="1454" y="899"/>
                  </a:lnTo>
                  <a:lnTo>
                    <a:pt x="1454" y="899"/>
                  </a:lnTo>
                  <a:lnTo>
                    <a:pt x="1441" y="851"/>
                  </a:lnTo>
                  <a:lnTo>
                    <a:pt x="1420" y="804"/>
                  </a:lnTo>
                  <a:lnTo>
                    <a:pt x="1393" y="762"/>
                  </a:lnTo>
                  <a:lnTo>
                    <a:pt x="1352" y="728"/>
                  </a:lnTo>
                  <a:lnTo>
                    <a:pt x="110" y="14"/>
                  </a:lnTo>
                  <a:lnTo>
                    <a:pt x="110" y="14"/>
                  </a:lnTo>
                  <a:lnTo>
                    <a:pt x="89" y="0"/>
                  </a:lnTo>
                  <a:lnTo>
                    <a:pt x="75" y="0"/>
                  </a:lnTo>
                  <a:lnTo>
                    <a:pt x="55" y="0"/>
                  </a:lnTo>
                  <a:lnTo>
                    <a:pt x="41" y="7"/>
                  </a:lnTo>
                  <a:lnTo>
                    <a:pt x="28" y="14"/>
                  </a:lnTo>
                  <a:lnTo>
                    <a:pt x="21" y="28"/>
                  </a:lnTo>
                  <a:lnTo>
                    <a:pt x="14" y="48"/>
                  </a:lnTo>
                  <a:lnTo>
                    <a:pt x="14" y="69"/>
                  </a:lnTo>
                  <a:lnTo>
                    <a:pt x="7" y="1497"/>
                  </a:lnTo>
                  <a:lnTo>
                    <a:pt x="7" y="1497"/>
                  </a:lnTo>
                  <a:lnTo>
                    <a:pt x="14" y="1544"/>
                  </a:lnTo>
                  <a:lnTo>
                    <a:pt x="34" y="1592"/>
                  </a:lnTo>
                  <a:lnTo>
                    <a:pt x="68" y="1633"/>
                  </a:lnTo>
                  <a:lnTo>
                    <a:pt x="110" y="1668"/>
                  </a:lnTo>
                  <a:lnTo>
                    <a:pt x="947" y="2148"/>
                  </a:lnTo>
                  <a:lnTo>
                    <a:pt x="947" y="2148"/>
                  </a:lnTo>
                  <a:lnTo>
                    <a:pt x="981" y="2182"/>
                  </a:lnTo>
                  <a:lnTo>
                    <a:pt x="1016" y="2224"/>
                  </a:lnTo>
                  <a:lnTo>
                    <a:pt x="1036" y="2272"/>
                  </a:lnTo>
                  <a:lnTo>
                    <a:pt x="1043" y="2319"/>
                  </a:lnTo>
                  <a:lnTo>
                    <a:pt x="1043" y="2319"/>
                  </a:lnTo>
                  <a:lnTo>
                    <a:pt x="1043" y="2340"/>
                  </a:lnTo>
                  <a:lnTo>
                    <a:pt x="1036" y="2361"/>
                  </a:lnTo>
                  <a:lnTo>
                    <a:pt x="1030" y="2375"/>
                  </a:lnTo>
                  <a:lnTo>
                    <a:pt x="1016" y="2389"/>
                  </a:lnTo>
                  <a:lnTo>
                    <a:pt x="1002" y="2389"/>
                  </a:lnTo>
                  <a:lnTo>
                    <a:pt x="981" y="2389"/>
                  </a:lnTo>
                  <a:lnTo>
                    <a:pt x="967" y="2389"/>
                  </a:lnTo>
                  <a:lnTo>
                    <a:pt x="947" y="2382"/>
                  </a:lnTo>
                  <a:lnTo>
                    <a:pt x="103" y="1894"/>
                  </a:lnTo>
                  <a:lnTo>
                    <a:pt x="103" y="1894"/>
                  </a:lnTo>
                  <a:lnTo>
                    <a:pt x="89" y="1888"/>
                  </a:lnTo>
                  <a:lnTo>
                    <a:pt x="68" y="1881"/>
                  </a:lnTo>
                  <a:lnTo>
                    <a:pt x="48" y="1881"/>
                  </a:lnTo>
                  <a:lnTo>
                    <a:pt x="34" y="1888"/>
                  </a:lnTo>
                  <a:lnTo>
                    <a:pt x="21" y="1894"/>
                  </a:lnTo>
                  <a:lnTo>
                    <a:pt x="14" y="1908"/>
                  </a:lnTo>
                  <a:lnTo>
                    <a:pt x="7" y="1929"/>
                  </a:lnTo>
                  <a:lnTo>
                    <a:pt x="7" y="1949"/>
                  </a:lnTo>
                  <a:lnTo>
                    <a:pt x="0" y="3376"/>
                  </a:lnTo>
                  <a:lnTo>
                    <a:pt x="0" y="3376"/>
                  </a:lnTo>
                  <a:lnTo>
                    <a:pt x="14" y="3425"/>
                  </a:lnTo>
                  <a:lnTo>
                    <a:pt x="34" y="3473"/>
                  </a:lnTo>
                  <a:lnTo>
                    <a:pt x="62" y="3520"/>
                  </a:lnTo>
                  <a:lnTo>
                    <a:pt x="103" y="3548"/>
                  </a:lnTo>
                  <a:lnTo>
                    <a:pt x="1345" y="4268"/>
                  </a:lnTo>
                  <a:lnTo>
                    <a:pt x="1345" y="4268"/>
                  </a:lnTo>
                  <a:lnTo>
                    <a:pt x="1366" y="4275"/>
                  </a:lnTo>
                  <a:lnTo>
                    <a:pt x="1379" y="4282"/>
                  </a:lnTo>
                  <a:lnTo>
                    <a:pt x="1400" y="4275"/>
                  </a:lnTo>
                  <a:lnTo>
                    <a:pt x="1414" y="4275"/>
                  </a:lnTo>
                  <a:lnTo>
                    <a:pt x="1427" y="4261"/>
                  </a:lnTo>
                  <a:lnTo>
                    <a:pt x="1434" y="4248"/>
                  </a:lnTo>
                  <a:lnTo>
                    <a:pt x="1441" y="4234"/>
                  </a:lnTo>
                  <a:lnTo>
                    <a:pt x="1441" y="4207"/>
                  </a:lnTo>
                  <a:lnTo>
                    <a:pt x="1448" y="3170"/>
                  </a:lnTo>
                  <a:lnTo>
                    <a:pt x="1448" y="3170"/>
                  </a:lnTo>
                  <a:lnTo>
                    <a:pt x="1448" y="3143"/>
                  </a:lnTo>
                  <a:lnTo>
                    <a:pt x="1454" y="3130"/>
                  </a:lnTo>
                  <a:lnTo>
                    <a:pt x="1461" y="3116"/>
                  </a:lnTo>
                  <a:lnTo>
                    <a:pt x="1475" y="3102"/>
                  </a:lnTo>
                  <a:lnTo>
                    <a:pt x="1489" y="3095"/>
                  </a:lnTo>
                  <a:lnTo>
                    <a:pt x="1510" y="3095"/>
                  </a:lnTo>
                  <a:lnTo>
                    <a:pt x="1524" y="3102"/>
                  </a:lnTo>
                  <a:lnTo>
                    <a:pt x="1544" y="3109"/>
                  </a:lnTo>
                  <a:lnTo>
                    <a:pt x="1544" y="3109"/>
                  </a:lnTo>
                  <a:lnTo>
                    <a:pt x="1585" y="3143"/>
                  </a:lnTo>
                  <a:lnTo>
                    <a:pt x="1612" y="3184"/>
                  </a:lnTo>
                  <a:lnTo>
                    <a:pt x="1633" y="3232"/>
                  </a:lnTo>
                  <a:lnTo>
                    <a:pt x="1640" y="3281"/>
                  </a:lnTo>
                  <a:lnTo>
                    <a:pt x="1640" y="4324"/>
                  </a:lnTo>
                  <a:lnTo>
                    <a:pt x="1640" y="4324"/>
                  </a:lnTo>
                  <a:lnTo>
                    <a:pt x="1646" y="4371"/>
                  </a:lnTo>
                  <a:lnTo>
                    <a:pt x="1667" y="4419"/>
                  </a:lnTo>
                  <a:lnTo>
                    <a:pt x="1702" y="4460"/>
                  </a:lnTo>
                  <a:lnTo>
                    <a:pt x="1736" y="4495"/>
                  </a:lnTo>
                  <a:lnTo>
                    <a:pt x="2978" y="5209"/>
                  </a:lnTo>
                  <a:lnTo>
                    <a:pt x="2978" y="5209"/>
                  </a:lnTo>
                  <a:lnTo>
                    <a:pt x="2998" y="5223"/>
                  </a:lnTo>
                  <a:lnTo>
                    <a:pt x="3019" y="5223"/>
                  </a:lnTo>
                  <a:lnTo>
                    <a:pt x="3032" y="5223"/>
                  </a:lnTo>
                  <a:lnTo>
                    <a:pt x="3053" y="5216"/>
                  </a:lnTo>
                  <a:lnTo>
                    <a:pt x="3060" y="5209"/>
                  </a:lnTo>
                  <a:lnTo>
                    <a:pt x="3074" y="5195"/>
                  </a:lnTo>
                  <a:lnTo>
                    <a:pt x="3081" y="5174"/>
                  </a:lnTo>
                  <a:lnTo>
                    <a:pt x="3081" y="5153"/>
                  </a:lnTo>
                  <a:lnTo>
                    <a:pt x="3081" y="3726"/>
                  </a:lnTo>
                  <a:lnTo>
                    <a:pt x="3081" y="3726"/>
                  </a:lnTo>
                  <a:lnTo>
                    <a:pt x="3074" y="3678"/>
                  </a:lnTo>
                  <a:lnTo>
                    <a:pt x="3053" y="3631"/>
                  </a:lnTo>
                  <a:lnTo>
                    <a:pt x="3026" y="3589"/>
                  </a:lnTo>
                  <a:lnTo>
                    <a:pt x="2985" y="3555"/>
                  </a:lnTo>
                  <a:lnTo>
                    <a:pt x="2147" y="3075"/>
                  </a:lnTo>
                  <a:lnTo>
                    <a:pt x="2147" y="3075"/>
                  </a:lnTo>
                  <a:lnTo>
                    <a:pt x="2107" y="3040"/>
                  </a:lnTo>
                  <a:lnTo>
                    <a:pt x="2079" y="2999"/>
                  </a:lnTo>
                  <a:lnTo>
                    <a:pt x="2059" y="2951"/>
                  </a:lnTo>
                  <a:lnTo>
                    <a:pt x="2052" y="2903"/>
                  </a:lnTo>
                  <a:lnTo>
                    <a:pt x="2052" y="2903"/>
                  </a:lnTo>
                  <a:lnTo>
                    <a:pt x="2052" y="2882"/>
                  </a:lnTo>
                  <a:lnTo>
                    <a:pt x="2059" y="2861"/>
                  </a:lnTo>
                  <a:lnTo>
                    <a:pt x="2066" y="2848"/>
                  </a:lnTo>
                  <a:lnTo>
                    <a:pt x="2079" y="2841"/>
                  </a:lnTo>
                  <a:lnTo>
                    <a:pt x="2093" y="2834"/>
                  </a:lnTo>
                  <a:lnTo>
                    <a:pt x="2107" y="2834"/>
                  </a:lnTo>
                  <a:lnTo>
                    <a:pt x="2127" y="2834"/>
                  </a:lnTo>
                  <a:lnTo>
                    <a:pt x="2147" y="2848"/>
                  </a:lnTo>
                  <a:lnTo>
                    <a:pt x="2985" y="3328"/>
                  </a:lnTo>
                  <a:lnTo>
                    <a:pt x="2985" y="3328"/>
                  </a:lnTo>
                  <a:lnTo>
                    <a:pt x="3005" y="3335"/>
                  </a:lnTo>
                  <a:lnTo>
                    <a:pt x="3026" y="3342"/>
                  </a:lnTo>
                  <a:lnTo>
                    <a:pt x="3039" y="3342"/>
                  </a:lnTo>
                  <a:lnTo>
                    <a:pt x="3053" y="3335"/>
                  </a:lnTo>
                  <a:lnTo>
                    <a:pt x="3067" y="3328"/>
                  </a:lnTo>
                  <a:lnTo>
                    <a:pt x="3081" y="3315"/>
                  </a:lnTo>
                  <a:lnTo>
                    <a:pt x="3081" y="3294"/>
                  </a:lnTo>
                  <a:lnTo>
                    <a:pt x="3088" y="3274"/>
                  </a:lnTo>
                  <a:lnTo>
                    <a:pt x="3088" y="1847"/>
                  </a:lnTo>
                  <a:lnTo>
                    <a:pt x="3088" y="1847"/>
                  </a:lnTo>
                  <a:lnTo>
                    <a:pt x="3081" y="1798"/>
                  </a:lnTo>
                  <a:lnTo>
                    <a:pt x="3060" y="1750"/>
                  </a:lnTo>
                  <a:lnTo>
                    <a:pt x="3026" y="1709"/>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dirty="0">
                <a:ln>
                  <a:noFill/>
                </a:ln>
                <a:latin typeface="Arial" pitchFamily="18"/>
                <a:ea typeface="Arial Unicode MS" pitchFamily="2"/>
                <a:cs typeface="Arial Unicode MS" pitchFamily="2"/>
              </a:endParaRPr>
            </a:p>
          </p:txBody>
        </p:sp>
        <p:sp>
          <p:nvSpPr>
            <p:cNvPr id="199" name="Freeform 198">
              <a:extLst>
                <a:ext uri="{FF2B5EF4-FFF2-40B4-BE49-F238E27FC236}">
                  <a16:creationId xmlns:a16="http://schemas.microsoft.com/office/drawing/2014/main" id="{45417FA5-327C-B62E-24A8-877679942208}"/>
                </a:ext>
              </a:extLst>
            </p:cNvPr>
            <p:cNvSpPr/>
            <p:nvPr/>
          </p:nvSpPr>
          <p:spPr>
            <a:xfrm>
              <a:off x="1563655" y="4935234"/>
              <a:ext cx="1827557" cy="1060985"/>
            </a:xfrm>
            <a:custGeom>
              <a:avLst/>
              <a:gdLst/>
              <a:ahLst/>
              <a:cxnLst>
                <a:cxn ang="3cd4">
                  <a:pos x="hc" y="t"/>
                </a:cxn>
                <a:cxn ang="cd2">
                  <a:pos x="l" y="vc"/>
                </a:cxn>
                <a:cxn ang="cd4">
                  <a:pos x="hc" y="b"/>
                </a:cxn>
                <a:cxn ang="0">
                  <a:pos x="r" y="vc"/>
                </a:cxn>
              </a:cxnLst>
              <a:rect l="l" t="t" r="r" b="b"/>
              <a:pathLst>
                <a:path w="6016" h="3493">
                  <a:moveTo>
                    <a:pt x="5975" y="1688"/>
                  </a:moveTo>
                  <a:lnTo>
                    <a:pt x="4734" y="975"/>
                  </a:lnTo>
                  <a:lnTo>
                    <a:pt x="4734" y="975"/>
                  </a:lnTo>
                  <a:lnTo>
                    <a:pt x="4693" y="954"/>
                  </a:lnTo>
                  <a:lnTo>
                    <a:pt x="4638" y="947"/>
                  </a:lnTo>
                  <a:lnTo>
                    <a:pt x="4582" y="954"/>
                  </a:lnTo>
                  <a:lnTo>
                    <a:pt x="4542" y="975"/>
                  </a:lnTo>
                  <a:lnTo>
                    <a:pt x="3609" y="1517"/>
                  </a:lnTo>
                  <a:lnTo>
                    <a:pt x="3609" y="1517"/>
                  </a:lnTo>
                  <a:lnTo>
                    <a:pt x="3560" y="1530"/>
                  </a:lnTo>
                  <a:lnTo>
                    <a:pt x="3505" y="1537"/>
                  </a:lnTo>
                  <a:lnTo>
                    <a:pt x="3458" y="1530"/>
                  </a:lnTo>
                  <a:lnTo>
                    <a:pt x="3409" y="1517"/>
                  </a:lnTo>
                  <a:lnTo>
                    <a:pt x="3409" y="1517"/>
                  </a:lnTo>
                  <a:lnTo>
                    <a:pt x="3388" y="1503"/>
                  </a:lnTo>
                  <a:lnTo>
                    <a:pt x="3382" y="1489"/>
                  </a:lnTo>
                  <a:lnTo>
                    <a:pt x="3368" y="1469"/>
                  </a:lnTo>
                  <a:lnTo>
                    <a:pt x="3368" y="1455"/>
                  </a:lnTo>
                  <a:lnTo>
                    <a:pt x="3368" y="1441"/>
                  </a:lnTo>
                  <a:lnTo>
                    <a:pt x="3382" y="1427"/>
                  </a:lnTo>
                  <a:lnTo>
                    <a:pt x="3388" y="1413"/>
                  </a:lnTo>
                  <a:lnTo>
                    <a:pt x="3409" y="1400"/>
                  </a:lnTo>
                  <a:lnTo>
                    <a:pt x="4343" y="858"/>
                  </a:lnTo>
                  <a:lnTo>
                    <a:pt x="4343" y="858"/>
                  </a:lnTo>
                  <a:lnTo>
                    <a:pt x="4356" y="844"/>
                  </a:lnTo>
                  <a:lnTo>
                    <a:pt x="4370" y="830"/>
                  </a:lnTo>
                  <a:lnTo>
                    <a:pt x="4377" y="817"/>
                  </a:lnTo>
                  <a:lnTo>
                    <a:pt x="4384" y="803"/>
                  </a:lnTo>
                  <a:lnTo>
                    <a:pt x="4377" y="783"/>
                  </a:lnTo>
                  <a:lnTo>
                    <a:pt x="4370" y="769"/>
                  </a:lnTo>
                  <a:lnTo>
                    <a:pt x="4356" y="755"/>
                  </a:lnTo>
                  <a:lnTo>
                    <a:pt x="4343" y="741"/>
                  </a:lnTo>
                  <a:lnTo>
                    <a:pt x="3101" y="27"/>
                  </a:lnTo>
                  <a:lnTo>
                    <a:pt x="3101" y="27"/>
                  </a:lnTo>
                  <a:lnTo>
                    <a:pt x="3052" y="7"/>
                  </a:lnTo>
                  <a:lnTo>
                    <a:pt x="2998" y="0"/>
                  </a:lnTo>
                  <a:lnTo>
                    <a:pt x="2950" y="7"/>
                  </a:lnTo>
                  <a:lnTo>
                    <a:pt x="2902" y="27"/>
                  </a:lnTo>
                  <a:lnTo>
                    <a:pt x="1667" y="741"/>
                  </a:lnTo>
                  <a:lnTo>
                    <a:pt x="1667" y="741"/>
                  </a:lnTo>
                  <a:lnTo>
                    <a:pt x="1646" y="755"/>
                  </a:lnTo>
                  <a:lnTo>
                    <a:pt x="1639" y="769"/>
                  </a:lnTo>
                  <a:lnTo>
                    <a:pt x="1625" y="783"/>
                  </a:lnTo>
                  <a:lnTo>
                    <a:pt x="1625" y="803"/>
                  </a:lnTo>
                  <a:lnTo>
                    <a:pt x="1625" y="817"/>
                  </a:lnTo>
                  <a:lnTo>
                    <a:pt x="1639" y="830"/>
                  </a:lnTo>
                  <a:lnTo>
                    <a:pt x="1646" y="844"/>
                  </a:lnTo>
                  <a:lnTo>
                    <a:pt x="1667" y="858"/>
                  </a:lnTo>
                  <a:lnTo>
                    <a:pt x="2504" y="1345"/>
                  </a:lnTo>
                  <a:lnTo>
                    <a:pt x="2504" y="1345"/>
                  </a:lnTo>
                  <a:lnTo>
                    <a:pt x="2524" y="1352"/>
                  </a:lnTo>
                  <a:lnTo>
                    <a:pt x="2538" y="1366"/>
                  </a:lnTo>
                  <a:lnTo>
                    <a:pt x="2545" y="1386"/>
                  </a:lnTo>
                  <a:lnTo>
                    <a:pt x="2545" y="1400"/>
                  </a:lnTo>
                  <a:lnTo>
                    <a:pt x="2545" y="1413"/>
                  </a:lnTo>
                  <a:lnTo>
                    <a:pt x="2538" y="1427"/>
                  </a:lnTo>
                  <a:lnTo>
                    <a:pt x="2524" y="1441"/>
                  </a:lnTo>
                  <a:lnTo>
                    <a:pt x="2504" y="1455"/>
                  </a:lnTo>
                  <a:lnTo>
                    <a:pt x="2504" y="1455"/>
                  </a:lnTo>
                  <a:lnTo>
                    <a:pt x="2463" y="1476"/>
                  </a:lnTo>
                  <a:lnTo>
                    <a:pt x="2408" y="1483"/>
                  </a:lnTo>
                  <a:lnTo>
                    <a:pt x="2352" y="1476"/>
                  </a:lnTo>
                  <a:lnTo>
                    <a:pt x="2311" y="1455"/>
                  </a:lnTo>
                  <a:lnTo>
                    <a:pt x="1467" y="975"/>
                  </a:lnTo>
                  <a:lnTo>
                    <a:pt x="1467" y="975"/>
                  </a:lnTo>
                  <a:lnTo>
                    <a:pt x="1427" y="954"/>
                  </a:lnTo>
                  <a:lnTo>
                    <a:pt x="1372" y="947"/>
                  </a:lnTo>
                  <a:lnTo>
                    <a:pt x="1317" y="954"/>
                  </a:lnTo>
                  <a:lnTo>
                    <a:pt x="1275" y="975"/>
                  </a:lnTo>
                  <a:lnTo>
                    <a:pt x="41" y="1688"/>
                  </a:lnTo>
                  <a:lnTo>
                    <a:pt x="41" y="1688"/>
                  </a:lnTo>
                  <a:lnTo>
                    <a:pt x="20" y="1702"/>
                  </a:lnTo>
                  <a:lnTo>
                    <a:pt x="6" y="1715"/>
                  </a:lnTo>
                  <a:lnTo>
                    <a:pt x="0" y="1729"/>
                  </a:lnTo>
                  <a:lnTo>
                    <a:pt x="0" y="1750"/>
                  </a:lnTo>
                  <a:lnTo>
                    <a:pt x="0" y="1763"/>
                  </a:lnTo>
                  <a:lnTo>
                    <a:pt x="13" y="1777"/>
                  </a:lnTo>
                  <a:lnTo>
                    <a:pt x="20" y="1791"/>
                  </a:lnTo>
                  <a:lnTo>
                    <a:pt x="41" y="1805"/>
                  </a:lnTo>
                  <a:lnTo>
                    <a:pt x="1282" y="2519"/>
                  </a:lnTo>
                  <a:lnTo>
                    <a:pt x="1282" y="2519"/>
                  </a:lnTo>
                  <a:lnTo>
                    <a:pt x="1331" y="2539"/>
                  </a:lnTo>
                  <a:lnTo>
                    <a:pt x="1379" y="2546"/>
                  </a:lnTo>
                  <a:lnTo>
                    <a:pt x="1433" y="2539"/>
                  </a:lnTo>
                  <a:lnTo>
                    <a:pt x="1481" y="2519"/>
                  </a:lnTo>
                  <a:lnTo>
                    <a:pt x="2380" y="1997"/>
                  </a:lnTo>
                  <a:lnTo>
                    <a:pt x="2380" y="1997"/>
                  </a:lnTo>
                  <a:lnTo>
                    <a:pt x="2428" y="1976"/>
                  </a:lnTo>
                  <a:lnTo>
                    <a:pt x="2476" y="1976"/>
                  </a:lnTo>
                  <a:lnTo>
                    <a:pt x="2531" y="1976"/>
                  </a:lnTo>
                  <a:lnTo>
                    <a:pt x="2580" y="1997"/>
                  </a:lnTo>
                  <a:lnTo>
                    <a:pt x="2580" y="1997"/>
                  </a:lnTo>
                  <a:lnTo>
                    <a:pt x="2593" y="2011"/>
                  </a:lnTo>
                  <a:lnTo>
                    <a:pt x="2607" y="2025"/>
                  </a:lnTo>
                  <a:lnTo>
                    <a:pt x="2614" y="2038"/>
                  </a:lnTo>
                  <a:lnTo>
                    <a:pt x="2620" y="2052"/>
                  </a:lnTo>
                  <a:lnTo>
                    <a:pt x="2614" y="2072"/>
                  </a:lnTo>
                  <a:lnTo>
                    <a:pt x="2607" y="2086"/>
                  </a:lnTo>
                  <a:lnTo>
                    <a:pt x="2593" y="2100"/>
                  </a:lnTo>
                  <a:lnTo>
                    <a:pt x="2580" y="2113"/>
                  </a:lnTo>
                  <a:lnTo>
                    <a:pt x="1680" y="2635"/>
                  </a:lnTo>
                  <a:lnTo>
                    <a:pt x="1680" y="2635"/>
                  </a:lnTo>
                  <a:lnTo>
                    <a:pt x="1660" y="2648"/>
                  </a:lnTo>
                  <a:lnTo>
                    <a:pt x="1646" y="2662"/>
                  </a:lnTo>
                  <a:lnTo>
                    <a:pt x="1639" y="2676"/>
                  </a:lnTo>
                  <a:lnTo>
                    <a:pt x="1639" y="2690"/>
                  </a:lnTo>
                  <a:lnTo>
                    <a:pt x="1639" y="2711"/>
                  </a:lnTo>
                  <a:lnTo>
                    <a:pt x="1646" y="2724"/>
                  </a:lnTo>
                  <a:lnTo>
                    <a:pt x="1660" y="2738"/>
                  </a:lnTo>
                  <a:lnTo>
                    <a:pt x="1680" y="2752"/>
                  </a:lnTo>
                  <a:lnTo>
                    <a:pt x="2923" y="3465"/>
                  </a:lnTo>
                  <a:lnTo>
                    <a:pt x="2923" y="3465"/>
                  </a:lnTo>
                  <a:lnTo>
                    <a:pt x="2964" y="3486"/>
                  </a:lnTo>
                  <a:lnTo>
                    <a:pt x="3018" y="3493"/>
                  </a:lnTo>
                  <a:lnTo>
                    <a:pt x="3073" y="3486"/>
                  </a:lnTo>
                  <a:lnTo>
                    <a:pt x="3115" y="3465"/>
                  </a:lnTo>
                  <a:lnTo>
                    <a:pt x="4350" y="2752"/>
                  </a:lnTo>
                  <a:lnTo>
                    <a:pt x="4350" y="2752"/>
                  </a:lnTo>
                  <a:lnTo>
                    <a:pt x="4370" y="2738"/>
                  </a:lnTo>
                  <a:lnTo>
                    <a:pt x="4384" y="2724"/>
                  </a:lnTo>
                  <a:lnTo>
                    <a:pt x="4390" y="2711"/>
                  </a:lnTo>
                  <a:lnTo>
                    <a:pt x="4390" y="2690"/>
                  </a:lnTo>
                  <a:lnTo>
                    <a:pt x="4390" y="2676"/>
                  </a:lnTo>
                  <a:lnTo>
                    <a:pt x="4384" y="2662"/>
                  </a:lnTo>
                  <a:lnTo>
                    <a:pt x="4370" y="2648"/>
                  </a:lnTo>
                  <a:lnTo>
                    <a:pt x="4350" y="2635"/>
                  </a:lnTo>
                  <a:lnTo>
                    <a:pt x="3512" y="2148"/>
                  </a:lnTo>
                  <a:lnTo>
                    <a:pt x="3512" y="2148"/>
                  </a:lnTo>
                  <a:lnTo>
                    <a:pt x="3492" y="2141"/>
                  </a:lnTo>
                  <a:lnTo>
                    <a:pt x="3478" y="2127"/>
                  </a:lnTo>
                  <a:lnTo>
                    <a:pt x="3471" y="2106"/>
                  </a:lnTo>
                  <a:lnTo>
                    <a:pt x="3471" y="2093"/>
                  </a:lnTo>
                  <a:lnTo>
                    <a:pt x="3471" y="2079"/>
                  </a:lnTo>
                  <a:lnTo>
                    <a:pt x="3478" y="2065"/>
                  </a:lnTo>
                  <a:lnTo>
                    <a:pt x="3492" y="2052"/>
                  </a:lnTo>
                  <a:lnTo>
                    <a:pt x="3512" y="2038"/>
                  </a:lnTo>
                  <a:lnTo>
                    <a:pt x="3512" y="2038"/>
                  </a:lnTo>
                  <a:lnTo>
                    <a:pt x="3560" y="2018"/>
                  </a:lnTo>
                  <a:lnTo>
                    <a:pt x="3609" y="2011"/>
                  </a:lnTo>
                  <a:lnTo>
                    <a:pt x="3663" y="2018"/>
                  </a:lnTo>
                  <a:lnTo>
                    <a:pt x="3711" y="2038"/>
                  </a:lnTo>
                  <a:lnTo>
                    <a:pt x="4548" y="2519"/>
                  </a:lnTo>
                  <a:lnTo>
                    <a:pt x="4548" y="2519"/>
                  </a:lnTo>
                  <a:lnTo>
                    <a:pt x="4596" y="2539"/>
                  </a:lnTo>
                  <a:lnTo>
                    <a:pt x="4645" y="2546"/>
                  </a:lnTo>
                  <a:lnTo>
                    <a:pt x="4699" y="2539"/>
                  </a:lnTo>
                  <a:lnTo>
                    <a:pt x="4747" y="2519"/>
                  </a:lnTo>
                  <a:lnTo>
                    <a:pt x="5975" y="1805"/>
                  </a:lnTo>
                  <a:lnTo>
                    <a:pt x="5975" y="1805"/>
                  </a:lnTo>
                  <a:lnTo>
                    <a:pt x="5996" y="1791"/>
                  </a:lnTo>
                  <a:lnTo>
                    <a:pt x="6009" y="1777"/>
                  </a:lnTo>
                  <a:lnTo>
                    <a:pt x="6016" y="1763"/>
                  </a:lnTo>
                  <a:lnTo>
                    <a:pt x="6016" y="1750"/>
                  </a:lnTo>
                  <a:lnTo>
                    <a:pt x="6016" y="1729"/>
                  </a:lnTo>
                  <a:lnTo>
                    <a:pt x="6009" y="1715"/>
                  </a:lnTo>
                  <a:lnTo>
                    <a:pt x="5996" y="1702"/>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dirty="0">
                <a:ln>
                  <a:noFill/>
                </a:ln>
                <a:latin typeface="Arial" pitchFamily="18"/>
                <a:ea typeface="Arial Unicode MS" pitchFamily="2"/>
                <a:cs typeface="Arial Unicode MS" pitchFamily="2"/>
              </a:endParaRPr>
            </a:p>
          </p:txBody>
        </p:sp>
      </p:grpSp>
      <p:grpSp>
        <p:nvGrpSpPr>
          <p:cNvPr id="185" name="Group 184">
            <a:extLst>
              <a:ext uri="{FF2B5EF4-FFF2-40B4-BE49-F238E27FC236}">
                <a16:creationId xmlns:a16="http://schemas.microsoft.com/office/drawing/2014/main" id="{5F3A0793-D96F-E33A-C690-F2841DDD9C36}"/>
              </a:ext>
            </a:extLst>
          </p:cNvPr>
          <p:cNvGrpSpPr/>
          <p:nvPr userDrawn="1"/>
        </p:nvGrpSpPr>
        <p:grpSpPr>
          <a:xfrm>
            <a:off x="9640105" y="930579"/>
            <a:ext cx="2023834" cy="2338604"/>
            <a:chOff x="1465517" y="3722331"/>
            <a:chExt cx="2023834" cy="2338604"/>
          </a:xfrm>
        </p:grpSpPr>
        <p:sp>
          <p:nvSpPr>
            <p:cNvPr id="186" name="Freeform 185">
              <a:extLst>
                <a:ext uri="{FF2B5EF4-FFF2-40B4-BE49-F238E27FC236}">
                  <a16:creationId xmlns:a16="http://schemas.microsoft.com/office/drawing/2014/main" id="{3CC5364A-244F-823F-7772-F2FDE9557C43}"/>
                </a:ext>
              </a:extLst>
            </p:cNvPr>
            <p:cNvSpPr/>
            <p:nvPr/>
          </p:nvSpPr>
          <p:spPr>
            <a:xfrm>
              <a:off x="1465517" y="3722331"/>
              <a:ext cx="2023834" cy="2338604"/>
            </a:xfrm>
            <a:custGeom>
              <a:avLst/>
              <a:gdLst/>
              <a:ahLst/>
              <a:cxnLst>
                <a:cxn ang="3cd4">
                  <a:pos x="hc" y="t"/>
                </a:cxn>
                <a:cxn ang="cd2">
                  <a:pos x="l" y="vc"/>
                </a:cxn>
                <a:cxn ang="cd4">
                  <a:pos x="hc" y="b"/>
                </a:cxn>
                <a:cxn ang="0">
                  <a:pos x="r" y="vc"/>
                </a:cxn>
              </a:cxnLst>
              <a:rect l="l" t="t" r="r" b="b"/>
              <a:pathLst>
                <a:path w="6662" h="7698">
                  <a:moveTo>
                    <a:pt x="3334" y="0"/>
                  </a:moveTo>
                  <a:lnTo>
                    <a:pt x="0" y="1928"/>
                  </a:lnTo>
                  <a:lnTo>
                    <a:pt x="0" y="5777"/>
                  </a:lnTo>
                  <a:lnTo>
                    <a:pt x="3334" y="7698"/>
                  </a:lnTo>
                  <a:lnTo>
                    <a:pt x="6662" y="5777"/>
                  </a:lnTo>
                  <a:lnTo>
                    <a:pt x="6662" y="1928"/>
                  </a:ln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dirty="0">
                <a:ln>
                  <a:noFill/>
                </a:ln>
                <a:latin typeface="Arial" pitchFamily="18"/>
                <a:ea typeface="Arial Unicode MS" pitchFamily="2"/>
                <a:cs typeface="Arial Unicode MS" pitchFamily="2"/>
              </a:endParaRPr>
            </a:p>
          </p:txBody>
        </p:sp>
        <p:sp>
          <p:nvSpPr>
            <p:cNvPr id="187" name="Freeform 186">
              <a:extLst>
                <a:ext uri="{FF2B5EF4-FFF2-40B4-BE49-F238E27FC236}">
                  <a16:creationId xmlns:a16="http://schemas.microsoft.com/office/drawing/2014/main" id="{662A5A56-A3D6-1BF9-1104-02945D247F59}"/>
                </a:ext>
              </a:extLst>
            </p:cNvPr>
            <p:cNvSpPr/>
            <p:nvPr/>
          </p:nvSpPr>
          <p:spPr>
            <a:xfrm>
              <a:off x="1503192" y="3799201"/>
              <a:ext cx="937630" cy="1586617"/>
            </a:xfrm>
            <a:custGeom>
              <a:avLst/>
              <a:gdLst/>
              <a:ahLst/>
              <a:cxnLst>
                <a:cxn ang="3cd4">
                  <a:pos x="hc" y="t"/>
                </a:cxn>
                <a:cxn ang="cd2">
                  <a:pos x="l" y="vc"/>
                </a:cxn>
                <a:cxn ang="cd4">
                  <a:pos x="hc" y="b"/>
                </a:cxn>
                <a:cxn ang="0">
                  <a:pos x="r" y="vc"/>
                </a:cxn>
              </a:cxnLst>
              <a:rect l="l" t="t" r="r" b="b"/>
              <a:pathLst>
                <a:path w="3087" h="5223">
                  <a:moveTo>
                    <a:pt x="2977" y="14"/>
                  </a:moveTo>
                  <a:lnTo>
                    <a:pt x="1736" y="728"/>
                  </a:lnTo>
                  <a:lnTo>
                    <a:pt x="1736" y="728"/>
                  </a:lnTo>
                  <a:lnTo>
                    <a:pt x="1694" y="762"/>
                  </a:lnTo>
                  <a:lnTo>
                    <a:pt x="1666" y="804"/>
                  </a:lnTo>
                  <a:lnTo>
                    <a:pt x="1646" y="851"/>
                  </a:lnTo>
                  <a:lnTo>
                    <a:pt x="1639" y="899"/>
                  </a:lnTo>
                  <a:lnTo>
                    <a:pt x="1639" y="1976"/>
                  </a:lnTo>
                  <a:lnTo>
                    <a:pt x="1639" y="1976"/>
                  </a:lnTo>
                  <a:lnTo>
                    <a:pt x="1632" y="2025"/>
                  </a:lnTo>
                  <a:lnTo>
                    <a:pt x="1612" y="2073"/>
                  </a:lnTo>
                  <a:lnTo>
                    <a:pt x="1578" y="2114"/>
                  </a:lnTo>
                  <a:lnTo>
                    <a:pt x="1544" y="2148"/>
                  </a:lnTo>
                  <a:lnTo>
                    <a:pt x="1544" y="2148"/>
                  </a:lnTo>
                  <a:lnTo>
                    <a:pt x="1523" y="2155"/>
                  </a:lnTo>
                  <a:lnTo>
                    <a:pt x="1502" y="2162"/>
                  </a:lnTo>
                  <a:lnTo>
                    <a:pt x="1488" y="2162"/>
                  </a:lnTo>
                  <a:lnTo>
                    <a:pt x="1474" y="2155"/>
                  </a:lnTo>
                  <a:lnTo>
                    <a:pt x="1461" y="2148"/>
                  </a:lnTo>
                  <a:lnTo>
                    <a:pt x="1447" y="2127"/>
                  </a:lnTo>
                  <a:lnTo>
                    <a:pt x="1447" y="2114"/>
                  </a:lnTo>
                  <a:lnTo>
                    <a:pt x="1440" y="2093"/>
                  </a:lnTo>
                  <a:lnTo>
                    <a:pt x="1440" y="1016"/>
                  </a:lnTo>
                  <a:lnTo>
                    <a:pt x="1440" y="1016"/>
                  </a:lnTo>
                  <a:lnTo>
                    <a:pt x="1440" y="996"/>
                  </a:lnTo>
                  <a:lnTo>
                    <a:pt x="1434" y="975"/>
                  </a:lnTo>
                  <a:lnTo>
                    <a:pt x="1420" y="961"/>
                  </a:lnTo>
                  <a:lnTo>
                    <a:pt x="1413" y="947"/>
                  </a:lnTo>
                  <a:lnTo>
                    <a:pt x="1393" y="947"/>
                  </a:lnTo>
                  <a:lnTo>
                    <a:pt x="1379" y="947"/>
                  </a:lnTo>
                  <a:lnTo>
                    <a:pt x="1358" y="947"/>
                  </a:lnTo>
                  <a:lnTo>
                    <a:pt x="1337" y="961"/>
                  </a:lnTo>
                  <a:lnTo>
                    <a:pt x="95" y="1675"/>
                  </a:lnTo>
                  <a:lnTo>
                    <a:pt x="95" y="1675"/>
                  </a:lnTo>
                  <a:lnTo>
                    <a:pt x="61" y="1709"/>
                  </a:lnTo>
                  <a:lnTo>
                    <a:pt x="27" y="1750"/>
                  </a:lnTo>
                  <a:lnTo>
                    <a:pt x="7" y="1798"/>
                  </a:lnTo>
                  <a:lnTo>
                    <a:pt x="0" y="1847"/>
                  </a:lnTo>
                  <a:lnTo>
                    <a:pt x="7" y="3274"/>
                  </a:lnTo>
                  <a:lnTo>
                    <a:pt x="7" y="3274"/>
                  </a:lnTo>
                  <a:lnTo>
                    <a:pt x="7" y="3294"/>
                  </a:lnTo>
                  <a:lnTo>
                    <a:pt x="13" y="3315"/>
                  </a:lnTo>
                  <a:lnTo>
                    <a:pt x="20" y="3328"/>
                  </a:lnTo>
                  <a:lnTo>
                    <a:pt x="34" y="3335"/>
                  </a:lnTo>
                  <a:lnTo>
                    <a:pt x="48" y="3342"/>
                  </a:lnTo>
                  <a:lnTo>
                    <a:pt x="61" y="3342"/>
                  </a:lnTo>
                  <a:lnTo>
                    <a:pt x="82" y="3335"/>
                  </a:lnTo>
                  <a:lnTo>
                    <a:pt x="102" y="3328"/>
                  </a:lnTo>
                  <a:lnTo>
                    <a:pt x="939" y="2848"/>
                  </a:lnTo>
                  <a:lnTo>
                    <a:pt x="939" y="2848"/>
                  </a:lnTo>
                  <a:lnTo>
                    <a:pt x="960" y="2834"/>
                  </a:lnTo>
                  <a:lnTo>
                    <a:pt x="980" y="2834"/>
                  </a:lnTo>
                  <a:lnTo>
                    <a:pt x="994" y="2834"/>
                  </a:lnTo>
                  <a:lnTo>
                    <a:pt x="1008" y="2841"/>
                  </a:lnTo>
                  <a:lnTo>
                    <a:pt x="1022" y="2848"/>
                  </a:lnTo>
                  <a:lnTo>
                    <a:pt x="1036" y="2861"/>
                  </a:lnTo>
                  <a:lnTo>
                    <a:pt x="1036" y="2882"/>
                  </a:lnTo>
                  <a:lnTo>
                    <a:pt x="1043" y="2903"/>
                  </a:lnTo>
                  <a:lnTo>
                    <a:pt x="1043" y="2903"/>
                  </a:lnTo>
                  <a:lnTo>
                    <a:pt x="1036" y="2951"/>
                  </a:lnTo>
                  <a:lnTo>
                    <a:pt x="1008" y="2999"/>
                  </a:lnTo>
                  <a:lnTo>
                    <a:pt x="980" y="3040"/>
                  </a:lnTo>
                  <a:lnTo>
                    <a:pt x="939" y="3075"/>
                  </a:lnTo>
                  <a:lnTo>
                    <a:pt x="102" y="3555"/>
                  </a:lnTo>
                  <a:lnTo>
                    <a:pt x="102" y="3555"/>
                  </a:lnTo>
                  <a:lnTo>
                    <a:pt x="68" y="3589"/>
                  </a:lnTo>
                  <a:lnTo>
                    <a:pt x="34" y="3631"/>
                  </a:lnTo>
                  <a:lnTo>
                    <a:pt x="13" y="3678"/>
                  </a:lnTo>
                  <a:lnTo>
                    <a:pt x="7" y="3726"/>
                  </a:lnTo>
                  <a:lnTo>
                    <a:pt x="7" y="5153"/>
                  </a:lnTo>
                  <a:lnTo>
                    <a:pt x="7" y="5153"/>
                  </a:lnTo>
                  <a:lnTo>
                    <a:pt x="13" y="5174"/>
                  </a:lnTo>
                  <a:lnTo>
                    <a:pt x="20" y="5195"/>
                  </a:lnTo>
                  <a:lnTo>
                    <a:pt x="27" y="5209"/>
                  </a:lnTo>
                  <a:lnTo>
                    <a:pt x="41" y="5216"/>
                  </a:lnTo>
                  <a:lnTo>
                    <a:pt x="54" y="5223"/>
                  </a:lnTo>
                  <a:lnTo>
                    <a:pt x="68" y="5223"/>
                  </a:lnTo>
                  <a:lnTo>
                    <a:pt x="88" y="5223"/>
                  </a:lnTo>
                  <a:lnTo>
                    <a:pt x="109" y="5209"/>
                  </a:lnTo>
                  <a:lnTo>
                    <a:pt x="1351" y="4495"/>
                  </a:lnTo>
                  <a:lnTo>
                    <a:pt x="1351" y="4495"/>
                  </a:lnTo>
                  <a:lnTo>
                    <a:pt x="1386" y="4460"/>
                  </a:lnTo>
                  <a:lnTo>
                    <a:pt x="1420" y="4419"/>
                  </a:lnTo>
                  <a:lnTo>
                    <a:pt x="1440" y="4371"/>
                  </a:lnTo>
                  <a:lnTo>
                    <a:pt x="1447" y="4324"/>
                  </a:lnTo>
                  <a:lnTo>
                    <a:pt x="1447" y="3281"/>
                  </a:lnTo>
                  <a:lnTo>
                    <a:pt x="1447" y="3281"/>
                  </a:lnTo>
                  <a:lnTo>
                    <a:pt x="1454" y="3232"/>
                  </a:lnTo>
                  <a:lnTo>
                    <a:pt x="1474" y="3184"/>
                  </a:lnTo>
                  <a:lnTo>
                    <a:pt x="1509" y="3143"/>
                  </a:lnTo>
                  <a:lnTo>
                    <a:pt x="1544" y="3109"/>
                  </a:lnTo>
                  <a:lnTo>
                    <a:pt x="1544" y="3109"/>
                  </a:lnTo>
                  <a:lnTo>
                    <a:pt x="1564" y="3102"/>
                  </a:lnTo>
                  <a:lnTo>
                    <a:pt x="1585" y="3095"/>
                  </a:lnTo>
                  <a:lnTo>
                    <a:pt x="1598" y="3095"/>
                  </a:lnTo>
                  <a:lnTo>
                    <a:pt x="1612" y="3102"/>
                  </a:lnTo>
                  <a:lnTo>
                    <a:pt x="1626" y="3116"/>
                  </a:lnTo>
                  <a:lnTo>
                    <a:pt x="1632" y="3130"/>
                  </a:lnTo>
                  <a:lnTo>
                    <a:pt x="1639" y="3143"/>
                  </a:lnTo>
                  <a:lnTo>
                    <a:pt x="1646" y="3170"/>
                  </a:lnTo>
                  <a:lnTo>
                    <a:pt x="1646" y="4207"/>
                  </a:lnTo>
                  <a:lnTo>
                    <a:pt x="1646" y="4207"/>
                  </a:lnTo>
                  <a:lnTo>
                    <a:pt x="1646" y="4234"/>
                  </a:lnTo>
                  <a:lnTo>
                    <a:pt x="1653" y="4248"/>
                  </a:lnTo>
                  <a:lnTo>
                    <a:pt x="1666" y="4261"/>
                  </a:lnTo>
                  <a:lnTo>
                    <a:pt x="1673" y="4275"/>
                  </a:lnTo>
                  <a:lnTo>
                    <a:pt x="1687" y="4275"/>
                  </a:lnTo>
                  <a:lnTo>
                    <a:pt x="1708" y="4282"/>
                  </a:lnTo>
                  <a:lnTo>
                    <a:pt x="1729" y="4275"/>
                  </a:lnTo>
                  <a:lnTo>
                    <a:pt x="1742" y="4268"/>
                  </a:lnTo>
                  <a:lnTo>
                    <a:pt x="2984" y="3548"/>
                  </a:lnTo>
                  <a:lnTo>
                    <a:pt x="2984" y="3548"/>
                  </a:lnTo>
                  <a:lnTo>
                    <a:pt x="3025" y="3520"/>
                  </a:lnTo>
                  <a:lnTo>
                    <a:pt x="3059" y="3473"/>
                  </a:lnTo>
                  <a:lnTo>
                    <a:pt x="3080" y="3425"/>
                  </a:lnTo>
                  <a:lnTo>
                    <a:pt x="3087" y="3376"/>
                  </a:lnTo>
                  <a:lnTo>
                    <a:pt x="3080" y="1949"/>
                  </a:lnTo>
                  <a:lnTo>
                    <a:pt x="3080" y="1949"/>
                  </a:lnTo>
                  <a:lnTo>
                    <a:pt x="3080" y="1929"/>
                  </a:lnTo>
                  <a:lnTo>
                    <a:pt x="3073" y="1908"/>
                  </a:lnTo>
                  <a:lnTo>
                    <a:pt x="3066" y="1894"/>
                  </a:lnTo>
                  <a:lnTo>
                    <a:pt x="3052" y="1888"/>
                  </a:lnTo>
                  <a:lnTo>
                    <a:pt x="3039" y="1881"/>
                  </a:lnTo>
                  <a:lnTo>
                    <a:pt x="3018" y="1881"/>
                  </a:lnTo>
                  <a:lnTo>
                    <a:pt x="3005" y="1888"/>
                  </a:lnTo>
                  <a:lnTo>
                    <a:pt x="2984" y="1894"/>
                  </a:lnTo>
                  <a:lnTo>
                    <a:pt x="2147" y="2382"/>
                  </a:lnTo>
                  <a:lnTo>
                    <a:pt x="2147" y="2382"/>
                  </a:lnTo>
                  <a:lnTo>
                    <a:pt x="2126" y="2389"/>
                  </a:lnTo>
                  <a:lnTo>
                    <a:pt x="2106" y="2389"/>
                  </a:lnTo>
                  <a:lnTo>
                    <a:pt x="2092" y="2389"/>
                  </a:lnTo>
                  <a:lnTo>
                    <a:pt x="2072" y="2389"/>
                  </a:lnTo>
                  <a:lnTo>
                    <a:pt x="2065" y="2375"/>
                  </a:lnTo>
                  <a:lnTo>
                    <a:pt x="2051" y="2361"/>
                  </a:lnTo>
                  <a:lnTo>
                    <a:pt x="2044" y="2340"/>
                  </a:lnTo>
                  <a:lnTo>
                    <a:pt x="2044" y="2319"/>
                  </a:lnTo>
                  <a:lnTo>
                    <a:pt x="2044" y="2319"/>
                  </a:lnTo>
                  <a:lnTo>
                    <a:pt x="2051" y="2272"/>
                  </a:lnTo>
                  <a:lnTo>
                    <a:pt x="2072" y="2224"/>
                  </a:lnTo>
                  <a:lnTo>
                    <a:pt x="2106" y="2182"/>
                  </a:lnTo>
                  <a:lnTo>
                    <a:pt x="2147" y="2148"/>
                  </a:lnTo>
                  <a:lnTo>
                    <a:pt x="2984" y="1668"/>
                  </a:lnTo>
                  <a:lnTo>
                    <a:pt x="2984" y="1668"/>
                  </a:lnTo>
                  <a:lnTo>
                    <a:pt x="3018" y="1633"/>
                  </a:lnTo>
                  <a:lnTo>
                    <a:pt x="3052" y="1592"/>
                  </a:lnTo>
                  <a:lnTo>
                    <a:pt x="3073" y="1544"/>
                  </a:lnTo>
                  <a:lnTo>
                    <a:pt x="3080" y="1497"/>
                  </a:lnTo>
                  <a:lnTo>
                    <a:pt x="3073" y="69"/>
                  </a:lnTo>
                  <a:lnTo>
                    <a:pt x="3073" y="69"/>
                  </a:lnTo>
                  <a:lnTo>
                    <a:pt x="3073" y="48"/>
                  </a:lnTo>
                  <a:lnTo>
                    <a:pt x="3066" y="28"/>
                  </a:lnTo>
                  <a:lnTo>
                    <a:pt x="3059" y="14"/>
                  </a:lnTo>
                  <a:lnTo>
                    <a:pt x="3046" y="7"/>
                  </a:lnTo>
                  <a:lnTo>
                    <a:pt x="3032" y="0"/>
                  </a:lnTo>
                  <a:lnTo>
                    <a:pt x="3018" y="0"/>
                  </a:lnTo>
                  <a:lnTo>
                    <a:pt x="2998" y="0"/>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dirty="0">
                <a:ln>
                  <a:noFill/>
                </a:ln>
                <a:latin typeface="Arial" pitchFamily="18"/>
                <a:ea typeface="Arial Unicode MS" pitchFamily="2"/>
                <a:cs typeface="Arial Unicode MS" pitchFamily="2"/>
              </a:endParaRPr>
            </a:p>
          </p:txBody>
        </p:sp>
        <p:sp>
          <p:nvSpPr>
            <p:cNvPr id="188" name="Freeform 187">
              <a:extLst>
                <a:ext uri="{FF2B5EF4-FFF2-40B4-BE49-F238E27FC236}">
                  <a16:creationId xmlns:a16="http://schemas.microsoft.com/office/drawing/2014/main" id="{150DE836-BD64-2375-C157-8FA25CDDE1A0}"/>
                </a:ext>
              </a:extLst>
            </p:cNvPr>
            <p:cNvSpPr/>
            <p:nvPr/>
          </p:nvSpPr>
          <p:spPr>
            <a:xfrm>
              <a:off x="2514046" y="3799201"/>
              <a:ext cx="937933" cy="1586617"/>
            </a:xfrm>
            <a:custGeom>
              <a:avLst/>
              <a:gdLst/>
              <a:ahLst/>
              <a:cxnLst>
                <a:cxn ang="3cd4">
                  <a:pos x="hc" y="t"/>
                </a:cxn>
                <a:cxn ang="cd2">
                  <a:pos x="l" y="vc"/>
                </a:cxn>
                <a:cxn ang="cd4">
                  <a:pos x="hc" y="b"/>
                </a:cxn>
                <a:cxn ang="0">
                  <a:pos x="r" y="vc"/>
                </a:cxn>
              </a:cxnLst>
              <a:rect l="l" t="t" r="r" b="b"/>
              <a:pathLst>
                <a:path w="3088" h="5223">
                  <a:moveTo>
                    <a:pt x="2991" y="1675"/>
                  </a:moveTo>
                  <a:lnTo>
                    <a:pt x="1750" y="961"/>
                  </a:lnTo>
                  <a:lnTo>
                    <a:pt x="1750" y="961"/>
                  </a:lnTo>
                  <a:lnTo>
                    <a:pt x="1729" y="947"/>
                  </a:lnTo>
                  <a:lnTo>
                    <a:pt x="1709" y="947"/>
                  </a:lnTo>
                  <a:lnTo>
                    <a:pt x="1695" y="947"/>
                  </a:lnTo>
                  <a:lnTo>
                    <a:pt x="1681" y="947"/>
                  </a:lnTo>
                  <a:lnTo>
                    <a:pt x="1667" y="961"/>
                  </a:lnTo>
                  <a:lnTo>
                    <a:pt x="1660" y="975"/>
                  </a:lnTo>
                  <a:lnTo>
                    <a:pt x="1653" y="996"/>
                  </a:lnTo>
                  <a:lnTo>
                    <a:pt x="1646" y="1016"/>
                  </a:lnTo>
                  <a:lnTo>
                    <a:pt x="1646" y="2093"/>
                  </a:lnTo>
                  <a:lnTo>
                    <a:pt x="1646" y="2093"/>
                  </a:lnTo>
                  <a:lnTo>
                    <a:pt x="1646" y="2114"/>
                  </a:lnTo>
                  <a:lnTo>
                    <a:pt x="1640" y="2127"/>
                  </a:lnTo>
                  <a:lnTo>
                    <a:pt x="1626" y="2148"/>
                  </a:lnTo>
                  <a:lnTo>
                    <a:pt x="1619" y="2155"/>
                  </a:lnTo>
                  <a:lnTo>
                    <a:pt x="1606" y="2162"/>
                  </a:lnTo>
                  <a:lnTo>
                    <a:pt x="1585" y="2162"/>
                  </a:lnTo>
                  <a:lnTo>
                    <a:pt x="1565" y="2155"/>
                  </a:lnTo>
                  <a:lnTo>
                    <a:pt x="1551" y="2148"/>
                  </a:lnTo>
                  <a:lnTo>
                    <a:pt x="1551" y="2148"/>
                  </a:lnTo>
                  <a:lnTo>
                    <a:pt x="1510" y="2114"/>
                  </a:lnTo>
                  <a:lnTo>
                    <a:pt x="1475" y="2073"/>
                  </a:lnTo>
                  <a:lnTo>
                    <a:pt x="1454" y="2025"/>
                  </a:lnTo>
                  <a:lnTo>
                    <a:pt x="1448" y="1976"/>
                  </a:lnTo>
                  <a:lnTo>
                    <a:pt x="1454" y="899"/>
                  </a:lnTo>
                  <a:lnTo>
                    <a:pt x="1454" y="899"/>
                  </a:lnTo>
                  <a:lnTo>
                    <a:pt x="1441" y="851"/>
                  </a:lnTo>
                  <a:lnTo>
                    <a:pt x="1420" y="804"/>
                  </a:lnTo>
                  <a:lnTo>
                    <a:pt x="1393" y="762"/>
                  </a:lnTo>
                  <a:lnTo>
                    <a:pt x="1352" y="728"/>
                  </a:lnTo>
                  <a:lnTo>
                    <a:pt x="110" y="14"/>
                  </a:lnTo>
                  <a:lnTo>
                    <a:pt x="110" y="14"/>
                  </a:lnTo>
                  <a:lnTo>
                    <a:pt x="89" y="0"/>
                  </a:lnTo>
                  <a:lnTo>
                    <a:pt x="75" y="0"/>
                  </a:lnTo>
                  <a:lnTo>
                    <a:pt x="55" y="0"/>
                  </a:lnTo>
                  <a:lnTo>
                    <a:pt x="41" y="7"/>
                  </a:lnTo>
                  <a:lnTo>
                    <a:pt x="28" y="14"/>
                  </a:lnTo>
                  <a:lnTo>
                    <a:pt x="21" y="28"/>
                  </a:lnTo>
                  <a:lnTo>
                    <a:pt x="14" y="48"/>
                  </a:lnTo>
                  <a:lnTo>
                    <a:pt x="14" y="69"/>
                  </a:lnTo>
                  <a:lnTo>
                    <a:pt x="7" y="1497"/>
                  </a:lnTo>
                  <a:lnTo>
                    <a:pt x="7" y="1497"/>
                  </a:lnTo>
                  <a:lnTo>
                    <a:pt x="14" y="1544"/>
                  </a:lnTo>
                  <a:lnTo>
                    <a:pt x="34" y="1592"/>
                  </a:lnTo>
                  <a:lnTo>
                    <a:pt x="68" y="1633"/>
                  </a:lnTo>
                  <a:lnTo>
                    <a:pt x="110" y="1668"/>
                  </a:lnTo>
                  <a:lnTo>
                    <a:pt x="947" y="2148"/>
                  </a:lnTo>
                  <a:lnTo>
                    <a:pt x="947" y="2148"/>
                  </a:lnTo>
                  <a:lnTo>
                    <a:pt x="981" y="2182"/>
                  </a:lnTo>
                  <a:lnTo>
                    <a:pt x="1016" y="2224"/>
                  </a:lnTo>
                  <a:lnTo>
                    <a:pt x="1036" y="2272"/>
                  </a:lnTo>
                  <a:lnTo>
                    <a:pt x="1043" y="2319"/>
                  </a:lnTo>
                  <a:lnTo>
                    <a:pt x="1043" y="2319"/>
                  </a:lnTo>
                  <a:lnTo>
                    <a:pt x="1043" y="2340"/>
                  </a:lnTo>
                  <a:lnTo>
                    <a:pt x="1036" y="2361"/>
                  </a:lnTo>
                  <a:lnTo>
                    <a:pt x="1030" y="2375"/>
                  </a:lnTo>
                  <a:lnTo>
                    <a:pt x="1016" y="2389"/>
                  </a:lnTo>
                  <a:lnTo>
                    <a:pt x="1002" y="2389"/>
                  </a:lnTo>
                  <a:lnTo>
                    <a:pt x="981" y="2389"/>
                  </a:lnTo>
                  <a:lnTo>
                    <a:pt x="967" y="2389"/>
                  </a:lnTo>
                  <a:lnTo>
                    <a:pt x="947" y="2382"/>
                  </a:lnTo>
                  <a:lnTo>
                    <a:pt x="103" y="1894"/>
                  </a:lnTo>
                  <a:lnTo>
                    <a:pt x="103" y="1894"/>
                  </a:lnTo>
                  <a:lnTo>
                    <a:pt x="89" y="1888"/>
                  </a:lnTo>
                  <a:lnTo>
                    <a:pt x="68" y="1881"/>
                  </a:lnTo>
                  <a:lnTo>
                    <a:pt x="48" y="1881"/>
                  </a:lnTo>
                  <a:lnTo>
                    <a:pt x="34" y="1888"/>
                  </a:lnTo>
                  <a:lnTo>
                    <a:pt x="21" y="1894"/>
                  </a:lnTo>
                  <a:lnTo>
                    <a:pt x="14" y="1908"/>
                  </a:lnTo>
                  <a:lnTo>
                    <a:pt x="7" y="1929"/>
                  </a:lnTo>
                  <a:lnTo>
                    <a:pt x="7" y="1949"/>
                  </a:lnTo>
                  <a:lnTo>
                    <a:pt x="0" y="3376"/>
                  </a:lnTo>
                  <a:lnTo>
                    <a:pt x="0" y="3376"/>
                  </a:lnTo>
                  <a:lnTo>
                    <a:pt x="14" y="3425"/>
                  </a:lnTo>
                  <a:lnTo>
                    <a:pt x="34" y="3473"/>
                  </a:lnTo>
                  <a:lnTo>
                    <a:pt x="62" y="3520"/>
                  </a:lnTo>
                  <a:lnTo>
                    <a:pt x="103" y="3548"/>
                  </a:lnTo>
                  <a:lnTo>
                    <a:pt x="1345" y="4268"/>
                  </a:lnTo>
                  <a:lnTo>
                    <a:pt x="1345" y="4268"/>
                  </a:lnTo>
                  <a:lnTo>
                    <a:pt x="1366" y="4275"/>
                  </a:lnTo>
                  <a:lnTo>
                    <a:pt x="1379" y="4282"/>
                  </a:lnTo>
                  <a:lnTo>
                    <a:pt x="1400" y="4275"/>
                  </a:lnTo>
                  <a:lnTo>
                    <a:pt x="1414" y="4275"/>
                  </a:lnTo>
                  <a:lnTo>
                    <a:pt x="1427" y="4261"/>
                  </a:lnTo>
                  <a:lnTo>
                    <a:pt x="1434" y="4248"/>
                  </a:lnTo>
                  <a:lnTo>
                    <a:pt x="1441" y="4234"/>
                  </a:lnTo>
                  <a:lnTo>
                    <a:pt x="1441" y="4207"/>
                  </a:lnTo>
                  <a:lnTo>
                    <a:pt x="1448" y="3170"/>
                  </a:lnTo>
                  <a:lnTo>
                    <a:pt x="1448" y="3170"/>
                  </a:lnTo>
                  <a:lnTo>
                    <a:pt x="1448" y="3143"/>
                  </a:lnTo>
                  <a:lnTo>
                    <a:pt x="1454" y="3130"/>
                  </a:lnTo>
                  <a:lnTo>
                    <a:pt x="1461" y="3116"/>
                  </a:lnTo>
                  <a:lnTo>
                    <a:pt x="1475" y="3102"/>
                  </a:lnTo>
                  <a:lnTo>
                    <a:pt x="1489" y="3095"/>
                  </a:lnTo>
                  <a:lnTo>
                    <a:pt x="1510" y="3095"/>
                  </a:lnTo>
                  <a:lnTo>
                    <a:pt x="1524" y="3102"/>
                  </a:lnTo>
                  <a:lnTo>
                    <a:pt x="1544" y="3109"/>
                  </a:lnTo>
                  <a:lnTo>
                    <a:pt x="1544" y="3109"/>
                  </a:lnTo>
                  <a:lnTo>
                    <a:pt x="1585" y="3143"/>
                  </a:lnTo>
                  <a:lnTo>
                    <a:pt x="1612" y="3184"/>
                  </a:lnTo>
                  <a:lnTo>
                    <a:pt x="1633" y="3232"/>
                  </a:lnTo>
                  <a:lnTo>
                    <a:pt x="1640" y="3281"/>
                  </a:lnTo>
                  <a:lnTo>
                    <a:pt x="1640" y="4324"/>
                  </a:lnTo>
                  <a:lnTo>
                    <a:pt x="1640" y="4324"/>
                  </a:lnTo>
                  <a:lnTo>
                    <a:pt x="1646" y="4371"/>
                  </a:lnTo>
                  <a:lnTo>
                    <a:pt x="1667" y="4419"/>
                  </a:lnTo>
                  <a:lnTo>
                    <a:pt x="1702" y="4460"/>
                  </a:lnTo>
                  <a:lnTo>
                    <a:pt x="1736" y="4495"/>
                  </a:lnTo>
                  <a:lnTo>
                    <a:pt x="2978" y="5209"/>
                  </a:lnTo>
                  <a:lnTo>
                    <a:pt x="2978" y="5209"/>
                  </a:lnTo>
                  <a:lnTo>
                    <a:pt x="2998" y="5223"/>
                  </a:lnTo>
                  <a:lnTo>
                    <a:pt x="3019" y="5223"/>
                  </a:lnTo>
                  <a:lnTo>
                    <a:pt x="3032" y="5223"/>
                  </a:lnTo>
                  <a:lnTo>
                    <a:pt x="3053" y="5216"/>
                  </a:lnTo>
                  <a:lnTo>
                    <a:pt x="3060" y="5209"/>
                  </a:lnTo>
                  <a:lnTo>
                    <a:pt x="3074" y="5195"/>
                  </a:lnTo>
                  <a:lnTo>
                    <a:pt x="3081" y="5174"/>
                  </a:lnTo>
                  <a:lnTo>
                    <a:pt x="3081" y="5153"/>
                  </a:lnTo>
                  <a:lnTo>
                    <a:pt x="3081" y="3726"/>
                  </a:lnTo>
                  <a:lnTo>
                    <a:pt x="3081" y="3726"/>
                  </a:lnTo>
                  <a:lnTo>
                    <a:pt x="3074" y="3678"/>
                  </a:lnTo>
                  <a:lnTo>
                    <a:pt x="3053" y="3631"/>
                  </a:lnTo>
                  <a:lnTo>
                    <a:pt x="3026" y="3589"/>
                  </a:lnTo>
                  <a:lnTo>
                    <a:pt x="2985" y="3555"/>
                  </a:lnTo>
                  <a:lnTo>
                    <a:pt x="2147" y="3075"/>
                  </a:lnTo>
                  <a:lnTo>
                    <a:pt x="2147" y="3075"/>
                  </a:lnTo>
                  <a:lnTo>
                    <a:pt x="2107" y="3040"/>
                  </a:lnTo>
                  <a:lnTo>
                    <a:pt x="2079" y="2999"/>
                  </a:lnTo>
                  <a:lnTo>
                    <a:pt x="2059" y="2951"/>
                  </a:lnTo>
                  <a:lnTo>
                    <a:pt x="2052" y="2903"/>
                  </a:lnTo>
                  <a:lnTo>
                    <a:pt x="2052" y="2903"/>
                  </a:lnTo>
                  <a:lnTo>
                    <a:pt x="2052" y="2882"/>
                  </a:lnTo>
                  <a:lnTo>
                    <a:pt x="2059" y="2861"/>
                  </a:lnTo>
                  <a:lnTo>
                    <a:pt x="2066" y="2848"/>
                  </a:lnTo>
                  <a:lnTo>
                    <a:pt x="2079" y="2841"/>
                  </a:lnTo>
                  <a:lnTo>
                    <a:pt x="2093" y="2834"/>
                  </a:lnTo>
                  <a:lnTo>
                    <a:pt x="2107" y="2834"/>
                  </a:lnTo>
                  <a:lnTo>
                    <a:pt x="2127" y="2834"/>
                  </a:lnTo>
                  <a:lnTo>
                    <a:pt x="2147" y="2848"/>
                  </a:lnTo>
                  <a:lnTo>
                    <a:pt x="2985" y="3328"/>
                  </a:lnTo>
                  <a:lnTo>
                    <a:pt x="2985" y="3328"/>
                  </a:lnTo>
                  <a:lnTo>
                    <a:pt x="3005" y="3335"/>
                  </a:lnTo>
                  <a:lnTo>
                    <a:pt x="3026" y="3342"/>
                  </a:lnTo>
                  <a:lnTo>
                    <a:pt x="3039" y="3342"/>
                  </a:lnTo>
                  <a:lnTo>
                    <a:pt x="3053" y="3335"/>
                  </a:lnTo>
                  <a:lnTo>
                    <a:pt x="3067" y="3328"/>
                  </a:lnTo>
                  <a:lnTo>
                    <a:pt x="3081" y="3315"/>
                  </a:lnTo>
                  <a:lnTo>
                    <a:pt x="3081" y="3294"/>
                  </a:lnTo>
                  <a:lnTo>
                    <a:pt x="3088" y="3274"/>
                  </a:lnTo>
                  <a:lnTo>
                    <a:pt x="3088" y="1847"/>
                  </a:lnTo>
                  <a:lnTo>
                    <a:pt x="3088" y="1847"/>
                  </a:lnTo>
                  <a:lnTo>
                    <a:pt x="3081" y="1798"/>
                  </a:lnTo>
                  <a:lnTo>
                    <a:pt x="3060" y="1750"/>
                  </a:lnTo>
                  <a:lnTo>
                    <a:pt x="3026" y="1709"/>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dirty="0">
                <a:ln>
                  <a:noFill/>
                </a:ln>
                <a:latin typeface="Arial" pitchFamily="18"/>
                <a:ea typeface="Arial Unicode MS" pitchFamily="2"/>
                <a:cs typeface="Arial Unicode MS" pitchFamily="2"/>
              </a:endParaRPr>
            </a:p>
          </p:txBody>
        </p:sp>
        <p:sp>
          <p:nvSpPr>
            <p:cNvPr id="189" name="Freeform 188">
              <a:extLst>
                <a:ext uri="{FF2B5EF4-FFF2-40B4-BE49-F238E27FC236}">
                  <a16:creationId xmlns:a16="http://schemas.microsoft.com/office/drawing/2014/main" id="{D00ECB00-867B-295B-D4FD-A953212237C9}"/>
                </a:ext>
              </a:extLst>
            </p:cNvPr>
            <p:cNvSpPr/>
            <p:nvPr/>
          </p:nvSpPr>
          <p:spPr>
            <a:xfrm>
              <a:off x="1563655" y="4935234"/>
              <a:ext cx="1827557" cy="1060985"/>
            </a:xfrm>
            <a:custGeom>
              <a:avLst/>
              <a:gdLst/>
              <a:ahLst/>
              <a:cxnLst>
                <a:cxn ang="3cd4">
                  <a:pos x="hc" y="t"/>
                </a:cxn>
                <a:cxn ang="cd2">
                  <a:pos x="l" y="vc"/>
                </a:cxn>
                <a:cxn ang="cd4">
                  <a:pos x="hc" y="b"/>
                </a:cxn>
                <a:cxn ang="0">
                  <a:pos x="r" y="vc"/>
                </a:cxn>
              </a:cxnLst>
              <a:rect l="l" t="t" r="r" b="b"/>
              <a:pathLst>
                <a:path w="6016" h="3493">
                  <a:moveTo>
                    <a:pt x="5975" y="1688"/>
                  </a:moveTo>
                  <a:lnTo>
                    <a:pt x="4734" y="975"/>
                  </a:lnTo>
                  <a:lnTo>
                    <a:pt x="4734" y="975"/>
                  </a:lnTo>
                  <a:lnTo>
                    <a:pt x="4693" y="954"/>
                  </a:lnTo>
                  <a:lnTo>
                    <a:pt x="4638" y="947"/>
                  </a:lnTo>
                  <a:lnTo>
                    <a:pt x="4582" y="954"/>
                  </a:lnTo>
                  <a:lnTo>
                    <a:pt x="4542" y="975"/>
                  </a:lnTo>
                  <a:lnTo>
                    <a:pt x="3609" y="1517"/>
                  </a:lnTo>
                  <a:lnTo>
                    <a:pt x="3609" y="1517"/>
                  </a:lnTo>
                  <a:lnTo>
                    <a:pt x="3560" y="1530"/>
                  </a:lnTo>
                  <a:lnTo>
                    <a:pt x="3505" y="1537"/>
                  </a:lnTo>
                  <a:lnTo>
                    <a:pt x="3458" y="1530"/>
                  </a:lnTo>
                  <a:lnTo>
                    <a:pt x="3409" y="1517"/>
                  </a:lnTo>
                  <a:lnTo>
                    <a:pt x="3409" y="1517"/>
                  </a:lnTo>
                  <a:lnTo>
                    <a:pt x="3388" y="1503"/>
                  </a:lnTo>
                  <a:lnTo>
                    <a:pt x="3382" y="1489"/>
                  </a:lnTo>
                  <a:lnTo>
                    <a:pt x="3368" y="1469"/>
                  </a:lnTo>
                  <a:lnTo>
                    <a:pt x="3368" y="1455"/>
                  </a:lnTo>
                  <a:lnTo>
                    <a:pt x="3368" y="1441"/>
                  </a:lnTo>
                  <a:lnTo>
                    <a:pt x="3382" y="1427"/>
                  </a:lnTo>
                  <a:lnTo>
                    <a:pt x="3388" y="1413"/>
                  </a:lnTo>
                  <a:lnTo>
                    <a:pt x="3409" y="1400"/>
                  </a:lnTo>
                  <a:lnTo>
                    <a:pt x="4343" y="858"/>
                  </a:lnTo>
                  <a:lnTo>
                    <a:pt x="4343" y="858"/>
                  </a:lnTo>
                  <a:lnTo>
                    <a:pt x="4356" y="844"/>
                  </a:lnTo>
                  <a:lnTo>
                    <a:pt x="4370" y="830"/>
                  </a:lnTo>
                  <a:lnTo>
                    <a:pt x="4377" y="817"/>
                  </a:lnTo>
                  <a:lnTo>
                    <a:pt x="4384" y="803"/>
                  </a:lnTo>
                  <a:lnTo>
                    <a:pt x="4377" y="783"/>
                  </a:lnTo>
                  <a:lnTo>
                    <a:pt x="4370" y="769"/>
                  </a:lnTo>
                  <a:lnTo>
                    <a:pt x="4356" y="755"/>
                  </a:lnTo>
                  <a:lnTo>
                    <a:pt x="4343" y="741"/>
                  </a:lnTo>
                  <a:lnTo>
                    <a:pt x="3101" y="27"/>
                  </a:lnTo>
                  <a:lnTo>
                    <a:pt x="3101" y="27"/>
                  </a:lnTo>
                  <a:lnTo>
                    <a:pt x="3052" y="7"/>
                  </a:lnTo>
                  <a:lnTo>
                    <a:pt x="2998" y="0"/>
                  </a:lnTo>
                  <a:lnTo>
                    <a:pt x="2950" y="7"/>
                  </a:lnTo>
                  <a:lnTo>
                    <a:pt x="2902" y="27"/>
                  </a:lnTo>
                  <a:lnTo>
                    <a:pt x="1667" y="741"/>
                  </a:lnTo>
                  <a:lnTo>
                    <a:pt x="1667" y="741"/>
                  </a:lnTo>
                  <a:lnTo>
                    <a:pt x="1646" y="755"/>
                  </a:lnTo>
                  <a:lnTo>
                    <a:pt x="1639" y="769"/>
                  </a:lnTo>
                  <a:lnTo>
                    <a:pt x="1625" y="783"/>
                  </a:lnTo>
                  <a:lnTo>
                    <a:pt x="1625" y="803"/>
                  </a:lnTo>
                  <a:lnTo>
                    <a:pt x="1625" y="817"/>
                  </a:lnTo>
                  <a:lnTo>
                    <a:pt x="1639" y="830"/>
                  </a:lnTo>
                  <a:lnTo>
                    <a:pt x="1646" y="844"/>
                  </a:lnTo>
                  <a:lnTo>
                    <a:pt x="1667" y="858"/>
                  </a:lnTo>
                  <a:lnTo>
                    <a:pt x="2504" y="1345"/>
                  </a:lnTo>
                  <a:lnTo>
                    <a:pt x="2504" y="1345"/>
                  </a:lnTo>
                  <a:lnTo>
                    <a:pt x="2524" y="1352"/>
                  </a:lnTo>
                  <a:lnTo>
                    <a:pt x="2538" y="1366"/>
                  </a:lnTo>
                  <a:lnTo>
                    <a:pt x="2545" y="1386"/>
                  </a:lnTo>
                  <a:lnTo>
                    <a:pt x="2545" y="1400"/>
                  </a:lnTo>
                  <a:lnTo>
                    <a:pt x="2545" y="1413"/>
                  </a:lnTo>
                  <a:lnTo>
                    <a:pt x="2538" y="1427"/>
                  </a:lnTo>
                  <a:lnTo>
                    <a:pt x="2524" y="1441"/>
                  </a:lnTo>
                  <a:lnTo>
                    <a:pt x="2504" y="1455"/>
                  </a:lnTo>
                  <a:lnTo>
                    <a:pt x="2504" y="1455"/>
                  </a:lnTo>
                  <a:lnTo>
                    <a:pt x="2463" y="1476"/>
                  </a:lnTo>
                  <a:lnTo>
                    <a:pt x="2408" y="1483"/>
                  </a:lnTo>
                  <a:lnTo>
                    <a:pt x="2352" y="1476"/>
                  </a:lnTo>
                  <a:lnTo>
                    <a:pt x="2311" y="1455"/>
                  </a:lnTo>
                  <a:lnTo>
                    <a:pt x="1467" y="975"/>
                  </a:lnTo>
                  <a:lnTo>
                    <a:pt x="1467" y="975"/>
                  </a:lnTo>
                  <a:lnTo>
                    <a:pt x="1427" y="954"/>
                  </a:lnTo>
                  <a:lnTo>
                    <a:pt x="1372" y="947"/>
                  </a:lnTo>
                  <a:lnTo>
                    <a:pt x="1317" y="954"/>
                  </a:lnTo>
                  <a:lnTo>
                    <a:pt x="1275" y="975"/>
                  </a:lnTo>
                  <a:lnTo>
                    <a:pt x="41" y="1688"/>
                  </a:lnTo>
                  <a:lnTo>
                    <a:pt x="41" y="1688"/>
                  </a:lnTo>
                  <a:lnTo>
                    <a:pt x="20" y="1702"/>
                  </a:lnTo>
                  <a:lnTo>
                    <a:pt x="6" y="1715"/>
                  </a:lnTo>
                  <a:lnTo>
                    <a:pt x="0" y="1729"/>
                  </a:lnTo>
                  <a:lnTo>
                    <a:pt x="0" y="1750"/>
                  </a:lnTo>
                  <a:lnTo>
                    <a:pt x="0" y="1763"/>
                  </a:lnTo>
                  <a:lnTo>
                    <a:pt x="13" y="1777"/>
                  </a:lnTo>
                  <a:lnTo>
                    <a:pt x="20" y="1791"/>
                  </a:lnTo>
                  <a:lnTo>
                    <a:pt x="41" y="1805"/>
                  </a:lnTo>
                  <a:lnTo>
                    <a:pt x="1282" y="2519"/>
                  </a:lnTo>
                  <a:lnTo>
                    <a:pt x="1282" y="2519"/>
                  </a:lnTo>
                  <a:lnTo>
                    <a:pt x="1331" y="2539"/>
                  </a:lnTo>
                  <a:lnTo>
                    <a:pt x="1379" y="2546"/>
                  </a:lnTo>
                  <a:lnTo>
                    <a:pt x="1433" y="2539"/>
                  </a:lnTo>
                  <a:lnTo>
                    <a:pt x="1481" y="2519"/>
                  </a:lnTo>
                  <a:lnTo>
                    <a:pt x="2380" y="1997"/>
                  </a:lnTo>
                  <a:lnTo>
                    <a:pt x="2380" y="1997"/>
                  </a:lnTo>
                  <a:lnTo>
                    <a:pt x="2428" y="1976"/>
                  </a:lnTo>
                  <a:lnTo>
                    <a:pt x="2476" y="1976"/>
                  </a:lnTo>
                  <a:lnTo>
                    <a:pt x="2531" y="1976"/>
                  </a:lnTo>
                  <a:lnTo>
                    <a:pt x="2580" y="1997"/>
                  </a:lnTo>
                  <a:lnTo>
                    <a:pt x="2580" y="1997"/>
                  </a:lnTo>
                  <a:lnTo>
                    <a:pt x="2593" y="2011"/>
                  </a:lnTo>
                  <a:lnTo>
                    <a:pt x="2607" y="2025"/>
                  </a:lnTo>
                  <a:lnTo>
                    <a:pt x="2614" y="2038"/>
                  </a:lnTo>
                  <a:lnTo>
                    <a:pt x="2620" y="2052"/>
                  </a:lnTo>
                  <a:lnTo>
                    <a:pt x="2614" y="2072"/>
                  </a:lnTo>
                  <a:lnTo>
                    <a:pt x="2607" y="2086"/>
                  </a:lnTo>
                  <a:lnTo>
                    <a:pt x="2593" y="2100"/>
                  </a:lnTo>
                  <a:lnTo>
                    <a:pt x="2580" y="2113"/>
                  </a:lnTo>
                  <a:lnTo>
                    <a:pt x="1680" y="2635"/>
                  </a:lnTo>
                  <a:lnTo>
                    <a:pt x="1680" y="2635"/>
                  </a:lnTo>
                  <a:lnTo>
                    <a:pt x="1660" y="2648"/>
                  </a:lnTo>
                  <a:lnTo>
                    <a:pt x="1646" y="2662"/>
                  </a:lnTo>
                  <a:lnTo>
                    <a:pt x="1639" y="2676"/>
                  </a:lnTo>
                  <a:lnTo>
                    <a:pt x="1639" y="2690"/>
                  </a:lnTo>
                  <a:lnTo>
                    <a:pt x="1639" y="2711"/>
                  </a:lnTo>
                  <a:lnTo>
                    <a:pt x="1646" y="2724"/>
                  </a:lnTo>
                  <a:lnTo>
                    <a:pt x="1660" y="2738"/>
                  </a:lnTo>
                  <a:lnTo>
                    <a:pt x="1680" y="2752"/>
                  </a:lnTo>
                  <a:lnTo>
                    <a:pt x="2923" y="3465"/>
                  </a:lnTo>
                  <a:lnTo>
                    <a:pt x="2923" y="3465"/>
                  </a:lnTo>
                  <a:lnTo>
                    <a:pt x="2964" y="3486"/>
                  </a:lnTo>
                  <a:lnTo>
                    <a:pt x="3018" y="3493"/>
                  </a:lnTo>
                  <a:lnTo>
                    <a:pt x="3073" y="3486"/>
                  </a:lnTo>
                  <a:lnTo>
                    <a:pt x="3115" y="3465"/>
                  </a:lnTo>
                  <a:lnTo>
                    <a:pt x="4350" y="2752"/>
                  </a:lnTo>
                  <a:lnTo>
                    <a:pt x="4350" y="2752"/>
                  </a:lnTo>
                  <a:lnTo>
                    <a:pt x="4370" y="2738"/>
                  </a:lnTo>
                  <a:lnTo>
                    <a:pt x="4384" y="2724"/>
                  </a:lnTo>
                  <a:lnTo>
                    <a:pt x="4390" y="2711"/>
                  </a:lnTo>
                  <a:lnTo>
                    <a:pt x="4390" y="2690"/>
                  </a:lnTo>
                  <a:lnTo>
                    <a:pt x="4390" y="2676"/>
                  </a:lnTo>
                  <a:lnTo>
                    <a:pt x="4384" y="2662"/>
                  </a:lnTo>
                  <a:lnTo>
                    <a:pt x="4370" y="2648"/>
                  </a:lnTo>
                  <a:lnTo>
                    <a:pt x="4350" y="2635"/>
                  </a:lnTo>
                  <a:lnTo>
                    <a:pt x="3512" y="2148"/>
                  </a:lnTo>
                  <a:lnTo>
                    <a:pt x="3512" y="2148"/>
                  </a:lnTo>
                  <a:lnTo>
                    <a:pt x="3492" y="2141"/>
                  </a:lnTo>
                  <a:lnTo>
                    <a:pt x="3478" y="2127"/>
                  </a:lnTo>
                  <a:lnTo>
                    <a:pt x="3471" y="2106"/>
                  </a:lnTo>
                  <a:lnTo>
                    <a:pt x="3471" y="2093"/>
                  </a:lnTo>
                  <a:lnTo>
                    <a:pt x="3471" y="2079"/>
                  </a:lnTo>
                  <a:lnTo>
                    <a:pt x="3478" y="2065"/>
                  </a:lnTo>
                  <a:lnTo>
                    <a:pt x="3492" y="2052"/>
                  </a:lnTo>
                  <a:lnTo>
                    <a:pt x="3512" y="2038"/>
                  </a:lnTo>
                  <a:lnTo>
                    <a:pt x="3512" y="2038"/>
                  </a:lnTo>
                  <a:lnTo>
                    <a:pt x="3560" y="2018"/>
                  </a:lnTo>
                  <a:lnTo>
                    <a:pt x="3609" y="2011"/>
                  </a:lnTo>
                  <a:lnTo>
                    <a:pt x="3663" y="2018"/>
                  </a:lnTo>
                  <a:lnTo>
                    <a:pt x="3711" y="2038"/>
                  </a:lnTo>
                  <a:lnTo>
                    <a:pt x="4548" y="2519"/>
                  </a:lnTo>
                  <a:lnTo>
                    <a:pt x="4548" y="2519"/>
                  </a:lnTo>
                  <a:lnTo>
                    <a:pt x="4596" y="2539"/>
                  </a:lnTo>
                  <a:lnTo>
                    <a:pt x="4645" y="2546"/>
                  </a:lnTo>
                  <a:lnTo>
                    <a:pt x="4699" y="2539"/>
                  </a:lnTo>
                  <a:lnTo>
                    <a:pt x="4747" y="2519"/>
                  </a:lnTo>
                  <a:lnTo>
                    <a:pt x="5975" y="1805"/>
                  </a:lnTo>
                  <a:lnTo>
                    <a:pt x="5975" y="1805"/>
                  </a:lnTo>
                  <a:lnTo>
                    <a:pt x="5996" y="1791"/>
                  </a:lnTo>
                  <a:lnTo>
                    <a:pt x="6009" y="1777"/>
                  </a:lnTo>
                  <a:lnTo>
                    <a:pt x="6016" y="1763"/>
                  </a:lnTo>
                  <a:lnTo>
                    <a:pt x="6016" y="1750"/>
                  </a:lnTo>
                  <a:lnTo>
                    <a:pt x="6016" y="1729"/>
                  </a:lnTo>
                  <a:lnTo>
                    <a:pt x="6009" y="1715"/>
                  </a:lnTo>
                  <a:lnTo>
                    <a:pt x="5996" y="1702"/>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dirty="0">
                <a:ln>
                  <a:noFill/>
                </a:ln>
                <a:latin typeface="Arial" pitchFamily="18"/>
                <a:ea typeface="Arial Unicode MS" pitchFamily="2"/>
                <a:cs typeface="Arial Unicode MS" pitchFamily="2"/>
              </a:endParaRPr>
            </a:p>
          </p:txBody>
        </p:sp>
      </p:grpSp>
    </p:spTree>
    <p:extLst>
      <p:ext uri="{BB962C8B-B14F-4D97-AF65-F5344CB8AC3E}">
        <p14:creationId xmlns:p14="http://schemas.microsoft.com/office/powerpoint/2010/main" val="2722852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E5B0C-C28C-9063-C2B2-DF97255C48C4}"/>
              </a:ext>
            </a:extLst>
          </p:cNvPr>
          <p:cNvSpPr>
            <a:spLocks noGrp="1"/>
          </p:cNvSpPr>
          <p:nvPr>
            <p:ph type="ctrTitle"/>
          </p:nvPr>
        </p:nvSpPr>
        <p:spPr>
          <a:xfrm>
            <a:off x="453600" y="1599495"/>
            <a:ext cx="5371200" cy="2310104"/>
          </a:xfrm>
        </p:spPr>
        <p:txBody>
          <a:bodyPr anchor="b">
            <a:normAutofit/>
          </a:bodyPr>
          <a:lstStyle>
            <a:lvl1pPr algn="l">
              <a:defRPr sz="2400">
                <a:solidFill>
                  <a:schemeClr val="bg1"/>
                </a:solidFill>
              </a:defRPr>
            </a:lvl1pPr>
          </a:lstStyle>
          <a:p>
            <a:r>
              <a:rPr lang="en-GB" dirty="0"/>
              <a:t>Click to edit Master title style</a:t>
            </a:r>
          </a:p>
        </p:txBody>
      </p:sp>
      <p:sp>
        <p:nvSpPr>
          <p:cNvPr id="3" name="Subtitle 2">
            <a:extLst>
              <a:ext uri="{FF2B5EF4-FFF2-40B4-BE49-F238E27FC236}">
                <a16:creationId xmlns:a16="http://schemas.microsoft.com/office/drawing/2014/main" id="{092E6076-F0F7-D954-8553-8E27913E9B57}"/>
              </a:ext>
            </a:extLst>
          </p:cNvPr>
          <p:cNvSpPr>
            <a:spLocks noGrp="1"/>
          </p:cNvSpPr>
          <p:nvPr>
            <p:ph type="subTitle" idx="1"/>
          </p:nvPr>
        </p:nvSpPr>
        <p:spPr>
          <a:xfrm>
            <a:off x="453600" y="4204800"/>
            <a:ext cx="5371200" cy="1053000"/>
          </a:xfr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
        <p:nvSpPr>
          <p:cNvPr id="4" name="Date Placeholder 3">
            <a:extLst>
              <a:ext uri="{FF2B5EF4-FFF2-40B4-BE49-F238E27FC236}">
                <a16:creationId xmlns:a16="http://schemas.microsoft.com/office/drawing/2014/main" id="{607A4F4E-EBD0-4398-E5CA-33B458F86DB2}"/>
              </a:ext>
            </a:extLst>
          </p:cNvPr>
          <p:cNvSpPr>
            <a:spLocks noGrp="1"/>
          </p:cNvSpPr>
          <p:nvPr>
            <p:ph type="dt" sz="half" idx="10"/>
          </p:nvPr>
        </p:nvSpPr>
        <p:spPr/>
        <p:txBody>
          <a:bodyPr/>
          <a:lstStyle>
            <a:lvl1pPr>
              <a:defRPr>
                <a:solidFill>
                  <a:schemeClr val="bg1"/>
                </a:solidFill>
              </a:defRPr>
            </a:lvl1pPr>
          </a:lstStyle>
          <a:p>
            <a:fld id="{E8FB2C52-EA41-6F47-9888-AA140085CA19}" type="datetimeFigureOut">
              <a:rPr lang="en-GB" smtClean="0"/>
              <a:pPr/>
              <a:t>27/06/2024</a:t>
            </a:fld>
            <a:endParaRPr lang="en-GB" dirty="0"/>
          </a:p>
        </p:txBody>
      </p:sp>
      <p:sp>
        <p:nvSpPr>
          <p:cNvPr id="5" name="Footer Placeholder 4">
            <a:extLst>
              <a:ext uri="{FF2B5EF4-FFF2-40B4-BE49-F238E27FC236}">
                <a16:creationId xmlns:a16="http://schemas.microsoft.com/office/drawing/2014/main" id="{3B344787-EC7B-7C8D-8914-F29CB9D1C933}"/>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AC8770B7-D587-3A7E-4AEE-8026B5CFA727}"/>
              </a:ext>
            </a:extLst>
          </p:cNvPr>
          <p:cNvSpPr>
            <a:spLocks noGrp="1"/>
          </p:cNvSpPr>
          <p:nvPr>
            <p:ph type="sldNum" sz="quarter" idx="12"/>
          </p:nvPr>
        </p:nvSpPr>
        <p:spPr/>
        <p:txBody>
          <a:bodyPr/>
          <a:lstStyle>
            <a:lvl1pPr>
              <a:defRPr>
                <a:solidFill>
                  <a:schemeClr val="bg1"/>
                </a:solidFill>
              </a:defRPr>
            </a:lvl1pPr>
          </a:lstStyle>
          <a:p>
            <a:fld id="{2052134C-DD39-9A46-9E9D-A910E1364561}" type="slidenum">
              <a:rPr lang="en-GB" smtClean="0"/>
              <a:pPr/>
              <a:t>‹#›</a:t>
            </a:fld>
            <a:endParaRPr lang="en-GB" dirty="0"/>
          </a:p>
        </p:txBody>
      </p:sp>
      <p:sp>
        <p:nvSpPr>
          <p:cNvPr id="10" name="Title 1">
            <a:extLst>
              <a:ext uri="{FF2B5EF4-FFF2-40B4-BE49-F238E27FC236}">
                <a16:creationId xmlns:a16="http://schemas.microsoft.com/office/drawing/2014/main" id="{CEFCA30A-4A91-AE7F-9BBE-45B4C84DB326}"/>
              </a:ext>
            </a:extLst>
          </p:cNvPr>
          <p:cNvSpPr txBox="1">
            <a:spLocks/>
          </p:cNvSpPr>
          <p:nvPr userDrawn="1"/>
        </p:nvSpPr>
        <p:spPr>
          <a:xfrm>
            <a:off x="370298" y="5735638"/>
            <a:ext cx="2819302" cy="72532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GB" sz="2200" dirty="0"/>
              <a:t>Working together</a:t>
            </a:r>
            <a:br>
              <a:rPr lang="en-GB" sz="2200" b="0" dirty="0"/>
            </a:br>
            <a:r>
              <a:rPr lang="en-GB" sz="2200" b="0" dirty="0"/>
              <a:t>for a healthier future</a:t>
            </a:r>
          </a:p>
        </p:txBody>
      </p:sp>
      <p:grpSp>
        <p:nvGrpSpPr>
          <p:cNvPr id="12" name="Group 11">
            <a:extLst>
              <a:ext uri="{FF2B5EF4-FFF2-40B4-BE49-F238E27FC236}">
                <a16:creationId xmlns:a16="http://schemas.microsoft.com/office/drawing/2014/main" id="{45E45926-0426-B18F-740C-87D85A61AEA9}"/>
              </a:ext>
            </a:extLst>
          </p:cNvPr>
          <p:cNvGrpSpPr/>
          <p:nvPr userDrawn="1"/>
        </p:nvGrpSpPr>
        <p:grpSpPr>
          <a:xfrm>
            <a:off x="6179124" y="2894519"/>
            <a:ext cx="2676876" cy="3113407"/>
            <a:chOff x="8526325" y="2717706"/>
            <a:chExt cx="1755642" cy="2041943"/>
          </a:xfrm>
        </p:grpSpPr>
        <p:sp>
          <p:nvSpPr>
            <p:cNvPr id="13" name="Freeform 12">
              <a:extLst>
                <a:ext uri="{FF2B5EF4-FFF2-40B4-BE49-F238E27FC236}">
                  <a16:creationId xmlns:a16="http://schemas.microsoft.com/office/drawing/2014/main" id="{B59FBC28-51BA-935B-3C4B-3FD800C9653C}"/>
                </a:ext>
              </a:extLst>
            </p:cNvPr>
            <p:cNvSpPr/>
            <p:nvPr/>
          </p:nvSpPr>
          <p:spPr>
            <a:xfrm>
              <a:off x="8526325" y="2717706"/>
              <a:ext cx="1698462" cy="986039"/>
            </a:xfrm>
            <a:custGeom>
              <a:avLst/>
              <a:gdLst/>
              <a:ahLst/>
              <a:cxnLst>
                <a:cxn ang="3cd4">
                  <a:pos x="hc" y="t"/>
                </a:cxn>
                <a:cxn ang="cd2">
                  <a:pos x="l" y="vc"/>
                </a:cxn>
                <a:cxn ang="cd4">
                  <a:pos x="hc" y="b"/>
                </a:cxn>
                <a:cxn ang="0">
                  <a:pos x="r" y="vc"/>
                </a:cxn>
              </a:cxnLst>
              <a:rect l="l" t="t" r="r" b="b"/>
              <a:pathLst>
                <a:path w="6016" h="3493">
                  <a:moveTo>
                    <a:pt x="5975" y="1688"/>
                  </a:moveTo>
                  <a:lnTo>
                    <a:pt x="4734" y="975"/>
                  </a:lnTo>
                  <a:lnTo>
                    <a:pt x="4734" y="975"/>
                  </a:lnTo>
                  <a:lnTo>
                    <a:pt x="4693" y="954"/>
                  </a:lnTo>
                  <a:lnTo>
                    <a:pt x="4638" y="947"/>
                  </a:lnTo>
                  <a:lnTo>
                    <a:pt x="4582" y="954"/>
                  </a:lnTo>
                  <a:lnTo>
                    <a:pt x="4542" y="975"/>
                  </a:lnTo>
                  <a:lnTo>
                    <a:pt x="3609" y="1517"/>
                  </a:lnTo>
                  <a:lnTo>
                    <a:pt x="3609" y="1517"/>
                  </a:lnTo>
                  <a:lnTo>
                    <a:pt x="3560" y="1530"/>
                  </a:lnTo>
                  <a:lnTo>
                    <a:pt x="3505" y="1537"/>
                  </a:lnTo>
                  <a:lnTo>
                    <a:pt x="3458" y="1530"/>
                  </a:lnTo>
                  <a:lnTo>
                    <a:pt x="3409" y="1517"/>
                  </a:lnTo>
                  <a:lnTo>
                    <a:pt x="3409" y="1517"/>
                  </a:lnTo>
                  <a:lnTo>
                    <a:pt x="3388" y="1503"/>
                  </a:lnTo>
                  <a:lnTo>
                    <a:pt x="3382" y="1489"/>
                  </a:lnTo>
                  <a:lnTo>
                    <a:pt x="3368" y="1469"/>
                  </a:lnTo>
                  <a:lnTo>
                    <a:pt x="3368" y="1455"/>
                  </a:lnTo>
                  <a:lnTo>
                    <a:pt x="3368" y="1441"/>
                  </a:lnTo>
                  <a:lnTo>
                    <a:pt x="3382" y="1427"/>
                  </a:lnTo>
                  <a:lnTo>
                    <a:pt x="3388" y="1413"/>
                  </a:lnTo>
                  <a:lnTo>
                    <a:pt x="3409" y="1400"/>
                  </a:lnTo>
                  <a:lnTo>
                    <a:pt x="4343" y="858"/>
                  </a:lnTo>
                  <a:lnTo>
                    <a:pt x="4343" y="858"/>
                  </a:lnTo>
                  <a:lnTo>
                    <a:pt x="4356" y="844"/>
                  </a:lnTo>
                  <a:lnTo>
                    <a:pt x="4370" y="830"/>
                  </a:lnTo>
                  <a:lnTo>
                    <a:pt x="4377" y="817"/>
                  </a:lnTo>
                  <a:lnTo>
                    <a:pt x="4384" y="803"/>
                  </a:lnTo>
                  <a:lnTo>
                    <a:pt x="4377" y="783"/>
                  </a:lnTo>
                  <a:lnTo>
                    <a:pt x="4370" y="769"/>
                  </a:lnTo>
                  <a:lnTo>
                    <a:pt x="4356" y="755"/>
                  </a:lnTo>
                  <a:lnTo>
                    <a:pt x="4343" y="741"/>
                  </a:lnTo>
                  <a:lnTo>
                    <a:pt x="3101" y="27"/>
                  </a:lnTo>
                  <a:lnTo>
                    <a:pt x="3101" y="27"/>
                  </a:lnTo>
                  <a:lnTo>
                    <a:pt x="3052" y="7"/>
                  </a:lnTo>
                  <a:lnTo>
                    <a:pt x="2998" y="0"/>
                  </a:lnTo>
                  <a:lnTo>
                    <a:pt x="2950" y="7"/>
                  </a:lnTo>
                  <a:lnTo>
                    <a:pt x="2902" y="27"/>
                  </a:lnTo>
                  <a:lnTo>
                    <a:pt x="1667" y="741"/>
                  </a:lnTo>
                  <a:lnTo>
                    <a:pt x="1667" y="741"/>
                  </a:lnTo>
                  <a:lnTo>
                    <a:pt x="1646" y="755"/>
                  </a:lnTo>
                  <a:lnTo>
                    <a:pt x="1639" y="769"/>
                  </a:lnTo>
                  <a:lnTo>
                    <a:pt x="1625" y="783"/>
                  </a:lnTo>
                  <a:lnTo>
                    <a:pt x="1625" y="803"/>
                  </a:lnTo>
                  <a:lnTo>
                    <a:pt x="1625" y="817"/>
                  </a:lnTo>
                  <a:lnTo>
                    <a:pt x="1639" y="830"/>
                  </a:lnTo>
                  <a:lnTo>
                    <a:pt x="1646" y="844"/>
                  </a:lnTo>
                  <a:lnTo>
                    <a:pt x="1667" y="858"/>
                  </a:lnTo>
                  <a:lnTo>
                    <a:pt x="2504" y="1345"/>
                  </a:lnTo>
                  <a:lnTo>
                    <a:pt x="2504" y="1345"/>
                  </a:lnTo>
                  <a:lnTo>
                    <a:pt x="2524" y="1352"/>
                  </a:lnTo>
                  <a:lnTo>
                    <a:pt x="2538" y="1366"/>
                  </a:lnTo>
                  <a:lnTo>
                    <a:pt x="2545" y="1386"/>
                  </a:lnTo>
                  <a:lnTo>
                    <a:pt x="2545" y="1400"/>
                  </a:lnTo>
                  <a:lnTo>
                    <a:pt x="2545" y="1413"/>
                  </a:lnTo>
                  <a:lnTo>
                    <a:pt x="2538" y="1427"/>
                  </a:lnTo>
                  <a:lnTo>
                    <a:pt x="2524" y="1441"/>
                  </a:lnTo>
                  <a:lnTo>
                    <a:pt x="2504" y="1455"/>
                  </a:lnTo>
                  <a:lnTo>
                    <a:pt x="2504" y="1455"/>
                  </a:lnTo>
                  <a:lnTo>
                    <a:pt x="2463" y="1476"/>
                  </a:lnTo>
                  <a:lnTo>
                    <a:pt x="2408" y="1483"/>
                  </a:lnTo>
                  <a:lnTo>
                    <a:pt x="2352" y="1476"/>
                  </a:lnTo>
                  <a:lnTo>
                    <a:pt x="2311" y="1455"/>
                  </a:lnTo>
                  <a:lnTo>
                    <a:pt x="1467" y="975"/>
                  </a:lnTo>
                  <a:lnTo>
                    <a:pt x="1467" y="975"/>
                  </a:lnTo>
                  <a:lnTo>
                    <a:pt x="1427" y="954"/>
                  </a:lnTo>
                  <a:lnTo>
                    <a:pt x="1372" y="947"/>
                  </a:lnTo>
                  <a:lnTo>
                    <a:pt x="1317" y="954"/>
                  </a:lnTo>
                  <a:lnTo>
                    <a:pt x="1275" y="975"/>
                  </a:lnTo>
                  <a:lnTo>
                    <a:pt x="41" y="1688"/>
                  </a:lnTo>
                  <a:lnTo>
                    <a:pt x="41" y="1688"/>
                  </a:lnTo>
                  <a:lnTo>
                    <a:pt x="20" y="1702"/>
                  </a:lnTo>
                  <a:lnTo>
                    <a:pt x="6" y="1715"/>
                  </a:lnTo>
                  <a:lnTo>
                    <a:pt x="0" y="1729"/>
                  </a:lnTo>
                  <a:lnTo>
                    <a:pt x="0" y="1750"/>
                  </a:lnTo>
                  <a:lnTo>
                    <a:pt x="0" y="1763"/>
                  </a:lnTo>
                  <a:lnTo>
                    <a:pt x="13" y="1777"/>
                  </a:lnTo>
                  <a:lnTo>
                    <a:pt x="20" y="1791"/>
                  </a:lnTo>
                  <a:lnTo>
                    <a:pt x="41" y="1805"/>
                  </a:lnTo>
                  <a:lnTo>
                    <a:pt x="1282" y="2519"/>
                  </a:lnTo>
                  <a:lnTo>
                    <a:pt x="1282" y="2519"/>
                  </a:lnTo>
                  <a:lnTo>
                    <a:pt x="1331" y="2539"/>
                  </a:lnTo>
                  <a:lnTo>
                    <a:pt x="1379" y="2546"/>
                  </a:lnTo>
                  <a:lnTo>
                    <a:pt x="1433" y="2539"/>
                  </a:lnTo>
                  <a:lnTo>
                    <a:pt x="1481" y="2519"/>
                  </a:lnTo>
                  <a:lnTo>
                    <a:pt x="2380" y="1997"/>
                  </a:lnTo>
                  <a:lnTo>
                    <a:pt x="2380" y="1997"/>
                  </a:lnTo>
                  <a:lnTo>
                    <a:pt x="2428" y="1976"/>
                  </a:lnTo>
                  <a:lnTo>
                    <a:pt x="2476" y="1976"/>
                  </a:lnTo>
                  <a:lnTo>
                    <a:pt x="2531" y="1976"/>
                  </a:lnTo>
                  <a:lnTo>
                    <a:pt x="2580" y="1997"/>
                  </a:lnTo>
                  <a:lnTo>
                    <a:pt x="2580" y="1997"/>
                  </a:lnTo>
                  <a:lnTo>
                    <a:pt x="2593" y="2011"/>
                  </a:lnTo>
                  <a:lnTo>
                    <a:pt x="2607" y="2025"/>
                  </a:lnTo>
                  <a:lnTo>
                    <a:pt x="2614" y="2038"/>
                  </a:lnTo>
                  <a:lnTo>
                    <a:pt x="2620" y="2052"/>
                  </a:lnTo>
                  <a:lnTo>
                    <a:pt x="2614" y="2072"/>
                  </a:lnTo>
                  <a:lnTo>
                    <a:pt x="2607" y="2086"/>
                  </a:lnTo>
                  <a:lnTo>
                    <a:pt x="2593" y="2100"/>
                  </a:lnTo>
                  <a:lnTo>
                    <a:pt x="2580" y="2113"/>
                  </a:lnTo>
                  <a:lnTo>
                    <a:pt x="1680" y="2635"/>
                  </a:lnTo>
                  <a:lnTo>
                    <a:pt x="1680" y="2635"/>
                  </a:lnTo>
                  <a:lnTo>
                    <a:pt x="1660" y="2648"/>
                  </a:lnTo>
                  <a:lnTo>
                    <a:pt x="1646" y="2662"/>
                  </a:lnTo>
                  <a:lnTo>
                    <a:pt x="1639" y="2676"/>
                  </a:lnTo>
                  <a:lnTo>
                    <a:pt x="1639" y="2690"/>
                  </a:lnTo>
                  <a:lnTo>
                    <a:pt x="1639" y="2711"/>
                  </a:lnTo>
                  <a:lnTo>
                    <a:pt x="1646" y="2724"/>
                  </a:lnTo>
                  <a:lnTo>
                    <a:pt x="1660" y="2738"/>
                  </a:lnTo>
                  <a:lnTo>
                    <a:pt x="1680" y="2752"/>
                  </a:lnTo>
                  <a:lnTo>
                    <a:pt x="2923" y="3465"/>
                  </a:lnTo>
                  <a:lnTo>
                    <a:pt x="2923" y="3465"/>
                  </a:lnTo>
                  <a:lnTo>
                    <a:pt x="2964" y="3486"/>
                  </a:lnTo>
                  <a:lnTo>
                    <a:pt x="3018" y="3493"/>
                  </a:lnTo>
                  <a:lnTo>
                    <a:pt x="3073" y="3486"/>
                  </a:lnTo>
                  <a:lnTo>
                    <a:pt x="3115" y="3465"/>
                  </a:lnTo>
                  <a:lnTo>
                    <a:pt x="4350" y="2752"/>
                  </a:lnTo>
                  <a:lnTo>
                    <a:pt x="4350" y="2752"/>
                  </a:lnTo>
                  <a:lnTo>
                    <a:pt x="4370" y="2738"/>
                  </a:lnTo>
                  <a:lnTo>
                    <a:pt x="4384" y="2724"/>
                  </a:lnTo>
                  <a:lnTo>
                    <a:pt x="4390" y="2711"/>
                  </a:lnTo>
                  <a:lnTo>
                    <a:pt x="4390" y="2690"/>
                  </a:lnTo>
                  <a:lnTo>
                    <a:pt x="4390" y="2676"/>
                  </a:lnTo>
                  <a:lnTo>
                    <a:pt x="4384" y="2662"/>
                  </a:lnTo>
                  <a:lnTo>
                    <a:pt x="4370" y="2648"/>
                  </a:lnTo>
                  <a:lnTo>
                    <a:pt x="4350" y="2635"/>
                  </a:lnTo>
                  <a:lnTo>
                    <a:pt x="3512" y="2148"/>
                  </a:lnTo>
                  <a:lnTo>
                    <a:pt x="3512" y="2148"/>
                  </a:lnTo>
                  <a:lnTo>
                    <a:pt x="3492" y="2141"/>
                  </a:lnTo>
                  <a:lnTo>
                    <a:pt x="3478" y="2127"/>
                  </a:lnTo>
                  <a:lnTo>
                    <a:pt x="3471" y="2106"/>
                  </a:lnTo>
                  <a:lnTo>
                    <a:pt x="3471" y="2093"/>
                  </a:lnTo>
                  <a:lnTo>
                    <a:pt x="3471" y="2079"/>
                  </a:lnTo>
                  <a:lnTo>
                    <a:pt x="3478" y="2065"/>
                  </a:lnTo>
                  <a:lnTo>
                    <a:pt x="3492" y="2052"/>
                  </a:lnTo>
                  <a:lnTo>
                    <a:pt x="3512" y="2038"/>
                  </a:lnTo>
                  <a:lnTo>
                    <a:pt x="3512" y="2038"/>
                  </a:lnTo>
                  <a:lnTo>
                    <a:pt x="3560" y="2018"/>
                  </a:lnTo>
                  <a:lnTo>
                    <a:pt x="3609" y="2011"/>
                  </a:lnTo>
                  <a:lnTo>
                    <a:pt x="3663" y="2018"/>
                  </a:lnTo>
                  <a:lnTo>
                    <a:pt x="3711" y="2038"/>
                  </a:lnTo>
                  <a:lnTo>
                    <a:pt x="4548" y="2519"/>
                  </a:lnTo>
                  <a:lnTo>
                    <a:pt x="4548" y="2519"/>
                  </a:lnTo>
                  <a:lnTo>
                    <a:pt x="4596" y="2539"/>
                  </a:lnTo>
                  <a:lnTo>
                    <a:pt x="4645" y="2546"/>
                  </a:lnTo>
                  <a:lnTo>
                    <a:pt x="4699" y="2539"/>
                  </a:lnTo>
                  <a:lnTo>
                    <a:pt x="4747" y="2519"/>
                  </a:lnTo>
                  <a:lnTo>
                    <a:pt x="5975" y="1805"/>
                  </a:lnTo>
                  <a:lnTo>
                    <a:pt x="5975" y="1805"/>
                  </a:lnTo>
                  <a:lnTo>
                    <a:pt x="5996" y="1791"/>
                  </a:lnTo>
                  <a:lnTo>
                    <a:pt x="6009" y="1777"/>
                  </a:lnTo>
                  <a:lnTo>
                    <a:pt x="6016" y="1763"/>
                  </a:lnTo>
                  <a:lnTo>
                    <a:pt x="6016" y="1750"/>
                  </a:lnTo>
                  <a:lnTo>
                    <a:pt x="6016" y="1729"/>
                  </a:lnTo>
                  <a:lnTo>
                    <a:pt x="6009" y="1715"/>
                  </a:lnTo>
                  <a:lnTo>
                    <a:pt x="5996" y="1702"/>
                  </a:lnTo>
                  <a:close/>
                </a:path>
              </a:pathLst>
            </a:custGeom>
            <a:solidFill>
              <a:srgbClr val="43BA7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dirty="0">
                <a:ln>
                  <a:noFill/>
                </a:ln>
                <a:latin typeface="Arial" pitchFamily="18"/>
                <a:ea typeface="Arial Unicode MS" pitchFamily="2"/>
                <a:cs typeface="Arial Unicode MS" pitchFamily="2"/>
              </a:endParaRPr>
            </a:p>
          </p:txBody>
        </p:sp>
        <p:sp>
          <p:nvSpPr>
            <p:cNvPr id="14" name="Freeform 13">
              <a:extLst>
                <a:ext uri="{FF2B5EF4-FFF2-40B4-BE49-F238E27FC236}">
                  <a16:creationId xmlns:a16="http://schemas.microsoft.com/office/drawing/2014/main" id="{8A86505A-1025-6FFE-AAA2-A994C3393FE3}"/>
                </a:ext>
              </a:extLst>
            </p:cNvPr>
            <p:cNvSpPr/>
            <p:nvPr/>
          </p:nvSpPr>
          <p:spPr>
            <a:xfrm>
              <a:off x="9410570" y="3285108"/>
              <a:ext cx="871397" cy="1474541"/>
            </a:xfrm>
            <a:custGeom>
              <a:avLst/>
              <a:gdLst/>
              <a:ahLst/>
              <a:cxnLst>
                <a:cxn ang="3cd4">
                  <a:pos x="hc" y="t"/>
                </a:cxn>
                <a:cxn ang="cd2">
                  <a:pos x="l" y="vc"/>
                </a:cxn>
                <a:cxn ang="cd4">
                  <a:pos x="hc" y="b"/>
                </a:cxn>
                <a:cxn ang="0">
                  <a:pos x="r" y="vc"/>
                </a:cxn>
              </a:cxnLst>
              <a:rect l="l" t="t" r="r" b="b"/>
              <a:pathLst>
                <a:path w="3087" h="5223">
                  <a:moveTo>
                    <a:pt x="2977" y="14"/>
                  </a:moveTo>
                  <a:lnTo>
                    <a:pt x="1736" y="728"/>
                  </a:lnTo>
                  <a:lnTo>
                    <a:pt x="1736" y="728"/>
                  </a:lnTo>
                  <a:lnTo>
                    <a:pt x="1694" y="762"/>
                  </a:lnTo>
                  <a:lnTo>
                    <a:pt x="1666" y="804"/>
                  </a:lnTo>
                  <a:lnTo>
                    <a:pt x="1646" y="851"/>
                  </a:lnTo>
                  <a:lnTo>
                    <a:pt x="1639" y="899"/>
                  </a:lnTo>
                  <a:lnTo>
                    <a:pt x="1639" y="1976"/>
                  </a:lnTo>
                  <a:lnTo>
                    <a:pt x="1639" y="1976"/>
                  </a:lnTo>
                  <a:lnTo>
                    <a:pt x="1632" y="2025"/>
                  </a:lnTo>
                  <a:lnTo>
                    <a:pt x="1612" y="2073"/>
                  </a:lnTo>
                  <a:lnTo>
                    <a:pt x="1578" y="2114"/>
                  </a:lnTo>
                  <a:lnTo>
                    <a:pt x="1544" y="2148"/>
                  </a:lnTo>
                  <a:lnTo>
                    <a:pt x="1544" y="2148"/>
                  </a:lnTo>
                  <a:lnTo>
                    <a:pt x="1523" y="2155"/>
                  </a:lnTo>
                  <a:lnTo>
                    <a:pt x="1502" y="2162"/>
                  </a:lnTo>
                  <a:lnTo>
                    <a:pt x="1488" y="2162"/>
                  </a:lnTo>
                  <a:lnTo>
                    <a:pt x="1474" y="2155"/>
                  </a:lnTo>
                  <a:lnTo>
                    <a:pt x="1461" y="2148"/>
                  </a:lnTo>
                  <a:lnTo>
                    <a:pt x="1447" y="2127"/>
                  </a:lnTo>
                  <a:lnTo>
                    <a:pt x="1447" y="2114"/>
                  </a:lnTo>
                  <a:lnTo>
                    <a:pt x="1440" y="2093"/>
                  </a:lnTo>
                  <a:lnTo>
                    <a:pt x="1440" y="1016"/>
                  </a:lnTo>
                  <a:lnTo>
                    <a:pt x="1440" y="1016"/>
                  </a:lnTo>
                  <a:lnTo>
                    <a:pt x="1440" y="996"/>
                  </a:lnTo>
                  <a:lnTo>
                    <a:pt x="1434" y="975"/>
                  </a:lnTo>
                  <a:lnTo>
                    <a:pt x="1420" y="961"/>
                  </a:lnTo>
                  <a:lnTo>
                    <a:pt x="1413" y="947"/>
                  </a:lnTo>
                  <a:lnTo>
                    <a:pt x="1393" y="947"/>
                  </a:lnTo>
                  <a:lnTo>
                    <a:pt x="1379" y="947"/>
                  </a:lnTo>
                  <a:lnTo>
                    <a:pt x="1358" y="947"/>
                  </a:lnTo>
                  <a:lnTo>
                    <a:pt x="1337" y="961"/>
                  </a:lnTo>
                  <a:lnTo>
                    <a:pt x="95" y="1675"/>
                  </a:lnTo>
                  <a:lnTo>
                    <a:pt x="95" y="1675"/>
                  </a:lnTo>
                  <a:lnTo>
                    <a:pt x="61" y="1709"/>
                  </a:lnTo>
                  <a:lnTo>
                    <a:pt x="27" y="1750"/>
                  </a:lnTo>
                  <a:lnTo>
                    <a:pt x="7" y="1798"/>
                  </a:lnTo>
                  <a:lnTo>
                    <a:pt x="0" y="1847"/>
                  </a:lnTo>
                  <a:lnTo>
                    <a:pt x="7" y="3274"/>
                  </a:lnTo>
                  <a:lnTo>
                    <a:pt x="7" y="3274"/>
                  </a:lnTo>
                  <a:lnTo>
                    <a:pt x="7" y="3294"/>
                  </a:lnTo>
                  <a:lnTo>
                    <a:pt x="13" y="3315"/>
                  </a:lnTo>
                  <a:lnTo>
                    <a:pt x="20" y="3328"/>
                  </a:lnTo>
                  <a:lnTo>
                    <a:pt x="34" y="3335"/>
                  </a:lnTo>
                  <a:lnTo>
                    <a:pt x="48" y="3342"/>
                  </a:lnTo>
                  <a:lnTo>
                    <a:pt x="61" y="3342"/>
                  </a:lnTo>
                  <a:lnTo>
                    <a:pt x="82" y="3335"/>
                  </a:lnTo>
                  <a:lnTo>
                    <a:pt x="102" y="3328"/>
                  </a:lnTo>
                  <a:lnTo>
                    <a:pt x="939" y="2848"/>
                  </a:lnTo>
                  <a:lnTo>
                    <a:pt x="939" y="2848"/>
                  </a:lnTo>
                  <a:lnTo>
                    <a:pt x="960" y="2834"/>
                  </a:lnTo>
                  <a:lnTo>
                    <a:pt x="980" y="2834"/>
                  </a:lnTo>
                  <a:lnTo>
                    <a:pt x="994" y="2834"/>
                  </a:lnTo>
                  <a:lnTo>
                    <a:pt x="1008" y="2841"/>
                  </a:lnTo>
                  <a:lnTo>
                    <a:pt x="1022" y="2848"/>
                  </a:lnTo>
                  <a:lnTo>
                    <a:pt x="1036" y="2861"/>
                  </a:lnTo>
                  <a:lnTo>
                    <a:pt x="1036" y="2882"/>
                  </a:lnTo>
                  <a:lnTo>
                    <a:pt x="1043" y="2903"/>
                  </a:lnTo>
                  <a:lnTo>
                    <a:pt x="1043" y="2903"/>
                  </a:lnTo>
                  <a:lnTo>
                    <a:pt x="1036" y="2951"/>
                  </a:lnTo>
                  <a:lnTo>
                    <a:pt x="1008" y="2999"/>
                  </a:lnTo>
                  <a:lnTo>
                    <a:pt x="980" y="3040"/>
                  </a:lnTo>
                  <a:lnTo>
                    <a:pt x="939" y="3075"/>
                  </a:lnTo>
                  <a:lnTo>
                    <a:pt x="102" y="3555"/>
                  </a:lnTo>
                  <a:lnTo>
                    <a:pt x="102" y="3555"/>
                  </a:lnTo>
                  <a:lnTo>
                    <a:pt x="68" y="3589"/>
                  </a:lnTo>
                  <a:lnTo>
                    <a:pt x="34" y="3631"/>
                  </a:lnTo>
                  <a:lnTo>
                    <a:pt x="13" y="3678"/>
                  </a:lnTo>
                  <a:lnTo>
                    <a:pt x="7" y="3726"/>
                  </a:lnTo>
                  <a:lnTo>
                    <a:pt x="7" y="5153"/>
                  </a:lnTo>
                  <a:lnTo>
                    <a:pt x="7" y="5153"/>
                  </a:lnTo>
                  <a:lnTo>
                    <a:pt x="13" y="5174"/>
                  </a:lnTo>
                  <a:lnTo>
                    <a:pt x="20" y="5195"/>
                  </a:lnTo>
                  <a:lnTo>
                    <a:pt x="27" y="5209"/>
                  </a:lnTo>
                  <a:lnTo>
                    <a:pt x="41" y="5216"/>
                  </a:lnTo>
                  <a:lnTo>
                    <a:pt x="54" y="5223"/>
                  </a:lnTo>
                  <a:lnTo>
                    <a:pt x="68" y="5223"/>
                  </a:lnTo>
                  <a:lnTo>
                    <a:pt x="88" y="5223"/>
                  </a:lnTo>
                  <a:lnTo>
                    <a:pt x="109" y="5209"/>
                  </a:lnTo>
                  <a:lnTo>
                    <a:pt x="1351" y="4495"/>
                  </a:lnTo>
                  <a:lnTo>
                    <a:pt x="1351" y="4495"/>
                  </a:lnTo>
                  <a:lnTo>
                    <a:pt x="1386" y="4460"/>
                  </a:lnTo>
                  <a:lnTo>
                    <a:pt x="1420" y="4419"/>
                  </a:lnTo>
                  <a:lnTo>
                    <a:pt x="1440" y="4371"/>
                  </a:lnTo>
                  <a:lnTo>
                    <a:pt x="1447" y="4324"/>
                  </a:lnTo>
                  <a:lnTo>
                    <a:pt x="1447" y="3281"/>
                  </a:lnTo>
                  <a:lnTo>
                    <a:pt x="1447" y="3281"/>
                  </a:lnTo>
                  <a:lnTo>
                    <a:pt x="1454" y="3232"/>
                  </a:lnTo>
                  <a:lnTo>
                    <a:pt x="1474" y="3184"/>
                  </a:lnTo>
                  <a:lnTo>
                    <a:pt x="1509" y="3143"/>
                  </a:lnTo>
                  <a:lnTo>
                    <a:pt x="1544" y="3109"/>
                  </a:lnTo>
                  <a:lnTo>
                    <a:pt x="1544" y="3109"/>
                  </a:lnTo>
                  <a:lnTo>
                    <a:pt x="1564" y="3102"/>
                  </a:lnTo>
                  <a:lnTo>
                    <a:pt x="1585" y="3095"/>
                  </a:lnTo>
                  <a:lnTo>
                    <a:pt x="1598" y="3095"/>
                  </a:lnTo>
                  <a:lnTo>
                    <a:pt x="1612" y="3102"/>
                  </a:lnTo>
                  <a:lnTo>
                    <a:pt x="1626" y="3116"/>
                  </a:lnTo>
                  <a:lnTo>
                    <a:pt x="1632" y="3130"/>
                  </a:lnTo>
                  <a:lnTo>
                    <a:pt x="1639" y="3143"/>
                  </a:lnTo>
                  <a:lnTo>
                    <a:pt x="1646" y="3170"/>
                  </a:lnTo>
                  <a:lnTo>
                    <a:pt x="1646" y="4207"/>
                  </a:lnTo>
                  <a:lnTo>
                    <a:pt x="1646" y="4207"/>
                  </a:lnTo>
                  <a:lnTo>
                    <a:pt x="1646" y="4234"/>
                  </a:lnTo>
                  <a:lnTo>
                    <a:pt x="1653" y="4248"/>
                  </a:lnTo>
                  <a:lnTo>
                    <a:pt x="1666" y="4261"/>
                  </a:lnTo>
                  <a:lnTo>
                    <a:pt x="1673" y="4275"/>
                  </a:lnTo>
                  <a:lnTo>
                    <a:pt x="1687" y="4275"/>
                  </a:lnTo>
                  <a:lnTo>
                    <a:pt x="1708" y="4282"/>
                  </a:lnTo>
                  <a:lnTo>
                    <a:pt x="1729" y="4275"/>
                  </a:lnTo>
                  <a:lnTo>
                    <a:pt x="1742" y="4268"/>
                  </a:lnTo>
                  <a:lnTo>
                    <a:pt x="2984" y="3548"/>
                  </a:lnTo>
                  <a:lnTo>
                    <a:pt x="2984" y="3548"/>
                  </a:lnTo>
                  <a:lnTo>
                    <a:pt x="3025" y="3520"/>
                  </a:lnTo>
                  <a:lnTo>
                    <a:pt x="3059" y="3473"/>
                  </a:lnTo>
                  <a:lnTo>
                    <a:pt x="3080" y="3425"/>
                  </a:lnTo>
                  <a:lnTo>
                    <a:pt x="3087" y="3376"/>
                  </a:lnTo>
                  <a:lnTo>
                    <a:pt x="3080" y="1949"/>
                  </a:lnTo>
                  <a:lnTo>
                    <a:pt x="3080" y="1949"/>
                  </a:lnTo>
                  <a:lnTo>
                    <a:pt x="3080" y="1929"/>
                  </a:lnTo>
                  <a:lnTo>
                    <a:pt x="3073" y="1908"/>
                  </a:lnTo>
                  <a:lnTo>
                    <a:pt x="3066" y="1894"/>
                  </a:lnTo>
                  <a:lnTo>
                    <a:pt x="3052" y="1888"/>
                  </a:lnTo>
                  <a:lnTo>
                    <a:pt x="3039" y="1881"/>
                  </a:lnTo>
                  <a:lnTo>
                    <a:pt x="3018" y="1881"/>
                  </a:lnTo>
                  <a:lnTo>
                    <a:pt x="3005" y="1888"/>
                  </a:lnTo>
                  <a:lnTo>
                    <a:pt x="2984" y="1894"/>
                  </a:lnTo>
                  <a:lnTo>
                    <a:pt x="2147" y="2382"/>
                  </a:lnTo>
                  <a:lnTo>
                    <a:pt x="2147" y="2382"/>
                  </a:lnTo>
                  <a:lnTo>
                    <a:pt x="2126" y="2389"/>
                  </a:lnTo>
                  <a:lnTo>
                    <a:pt x="2106" y="2389"/>
                  </a:lnTo>
                  <a:lnTo>
                    <a:pt x="2092" y="2389"/>
                  </a:lnTo>
                  <a:lnTo>
                    <a:pt x="2072" y="2389"/>
                  </a:lnTo>
                  <a:lnTo>
                    <a:pt x="2065" y="2375"/>
                  </a:lnTo>
                  <a:lnTo>
                    <a:pt x="2051" y="2361"/>
                  </a:lnTo>
                  <a:lnTo>
                    <a:pt x="2044" y="2340"/>
                  </a:lnTo>
                  <a:lnTo>
                    <a:pt x="2044" y="2319"/>
                  </a:lnTo>
                  <a:lnTo>
                    <a:pt x="2044" y="2319"/>
                  </a:lnTo>
                  <a:lnTo>
                    <a:pt x="2051" y="2272"/>
                  </a:lnTo>
                  <a:lnTo>
                    <a:pt x="2072" y="2224"/>
                  </a:lnTo>
                  <a:lnTo>
                    <a:pt x="2106" y="2182"/>
                  </a:lnTo>
                  <a:lnTo>
                    <a:pt x="2147" y="2148"/>
                  </a:lnTo>
                  <a:lnTo>
                    <a:pt x="2984" y="1668"/>
                  </a:lnTo>
                  <a:lnTo>
                    <a:pt x="2984" y="1668"/>
                  </a:lnTo>
                  <a:lnTo>
                    <a:pt x="3018" y="1633"/>
                  </a:lnTo>
                  <a:lnTo>
                    <a:pt x="3052" y="1592"/>
                  </a:lnTo>
                  <a:lnTo>
                    <a:pt x="3073" y="1544"/>
                  </a:lnTo>
                  <a:lnTo>
                    <a:pt x="3080" y="1497"/>
                  </a:lnTo>
                  <a:lnTo>
                    <a:pt x="3073" y="69"/>
                  </a:lnTo>
                  <a:lnTo>
                    <a:pt x="3073" y="69"/>
                  </a:lnTo>
                  <a:lnTo>
                    <a:pt x="3073" y="48"/>
                  </a:lnTo>
                  <a:lnTo>
                    <a:pt x="3066" y="28"/>
                  </a:lnTo>
                  <a:lnTo>
                    <a:pt x="3059" y="14"/>
                  </a:lnTo>
                  <a:lnTo>
                    <a:pt x="3046" y="7"/>
                  </a:lnTo>
                  <a:lnTo>
                    <a:pt x="3032" y="0"/>
                  </a:lnTo>
                  <a:lnTo>
                    <a:pt x="3018" y="0"/>
                  </a:lnTo>
                  <a:lnTo>
                    <a:pt x="2998" y="0"/>
                  </a:lnTo>
                  <a:close/>
                </a:path>
              </a:pathLst>
            </a:custGeom>
            <a:solidFill>
              <a:srgbClr val="43BA7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dirty="0">
                <a:ln>
                  <a:noFill/>
                </a:ln>
                <a:latin typeface="Arial" pitchFamily="18"/>
                <a:ea typeface="Arial Unicode MS" pitchFamily="2"/>
                <a:cs typeface="Arial Unicode MS" pitchFamily="2"/>
              </a:endParaRPr>
            </a:p>
          </p:txBody>
        </p:sp>
      </p:grpSp>
      <p:grpSp>
        <p:nvGrpSpPr>
          <p:cNvPr id="15" name="Group 14">
            <a:extLst>
              <a:ext uri="{FF2B5EF4-FFF2-40B4-BE49-F238E27FC236}">
                <a16:creationId xmlns:a16="http://schemas.microsoft.com/office/drawing/2014/main" id="{589ECC8A-3FE4-2539-43E7-C4BA11D262FB}"/>
              </a:ext>
            </a:extLst>
          </p:cNvPr>
          <p:cNvGrpSpPr/>
          <p:nvPr userDrawn="1"/>
        </p:nvGrpSpPr>
        <p:grpSpPr>
          <a:xfrm>
            <a:off x="7575924" y="2109719"/>
            <a:ext cx="2676876" cy="3113407"/>
            <a:chOff x="8526325" y="2717706"/>
            <a:chExt cx="1755642" cy="2041943"/>
          </a:xfrm>
        </p:grpSpPr>
        <p:sp>
          <p:nvSpPr>
            <p:cNvPr id="16" name="Freeform 15">
              <a:extLst>
                <a:ext uri="{FF2B5EF4-FFF2-40B4-BE49-F238E27FC236}">
                  <a16:creationId xmlns:a16="http://schemas.microsoft.com/office/drawing/2014/main" id="{D184AF44-B23F-1CAD-555C-C864A5DDC30A}"/>
                </a:ext>
              </a:extLst>
            </p:cNvPr>
            <p:cNvSpPr/>
            <p:nvPr/>
          </p:nvSpPr>
          <p:spPr>
            <a:xfrm>
              <a:off x="8526325" y="2717706"/>
              <a:ext cx="1698462" cy="986039"/>
            </a:xfrm>
            <a:custGeom>
              <a:avLst/>
              <a:gdLst/>
              <a:ahLst/>
              <a:cxnLst>
                <a:cxn ang="3cd4">
                  <a:pos x="hc" y="t"/>
                </a:cxn>
                <a:cxn ang="cd2">
                  <a:pos x="l" y="vc"/>
                </a:cxn>
                <a:cxn ang="cd4">
                  <a:pos x="hc" y="b"/>
                </a:cxn>
                <a:cxn ang="0">
                  <a:pos x="r" y="vc"/>
                </a:cxn>
              </a:cxnLst>
              <a:rect l="l" t="t" r="r" b="b"/>
              <a:pathLst>
                <a:path w="6016" h="3493">
                  <a:moveTo>
                    <a:pt x="5975" y="1688"/>
                  </a:moveTo>
                  <a:lnTo>
                    <a:pt x="4734" y="975"/>
                  </a:lnTo>
                  <a:lnTo>
                    <a:pt x="4734" y="975"/>
                  </a:lnTo>
                  <a:lnTo>
                    <a:pt x="4693" y="954"/>
                  </a:lnTo>
                  <a:lnTo>
                    <a:pt x="4638" y="947"/>
                  </a:lnTo>
                  <a:lnTo>
                    <a:pt x="4582" y="954"/>
                  </a:lnTo>
                  <a:lnTo>
                    <a:pt x="4542" y="975"/>
                  </a:lnTo>
                  <a:lnTo>
                    <a:pt x="3609" y="1517"/>
                  </a:lnTo>
                  <a:lnTo>
                    <a:pt x="3609" y="1517"/>
                  </a:lnTo>
                  <a:lnTo>
                    <a:pt x="3560" y="1530"/>
                  </a:lnTo>
                  <a:lnTo>
                    <a:pt x="3505" y="1537"/>
                  </a:lnTo>
                  <a:lnTo>
                    <a:pt x="3458" y="1530"/>
                  </a:lnTo>
                  <a:lnTo>
                    <a:pt x="3409" y="1517"/>
                  </a:lnTo>
                  <a:lnTo>
                    <a:pt x="3409" y="1517"/>
                  </a:lnTo>
                  <a:lnTo>
                    <a:pt x="3388" y="1503"/>
                  </a:lnTo>
                  <a:lnTo>
                    <a:pt x="3382" y="1489"/>
                  </a:lnTo>
                  <a:lnTo>
                    <a:pt x="3368" y="1469"/>
                  </a:lnTo>
                  <a:lnTo>
                    <a:pt x="3368" y="1455"/>
                  </a:lnTo>
                  <a:lnTo>
                    <a:pt x="3368" y="1441"/>
                  </a:lnTo>
                  <a:lnTo>
                    <a:pt x="3382" y="1427"/>
                  </a:lnTo>
                  <a:lnTo>
                    <a:pt x="3388" y="1413"/>
                  </a:lnTo>
                  <a:lnTo>
                    <a:pt x="3409" y="1400"/>
                  </a:lnTo>
                  <a:lnTo>
                    <a:pt x="4343" y="858"/>
                  </a:lnTo>
                  <a:lnTo>
                    <a:pt x="4343" y="858"/>
                  </a:lnTo>
                  <a:lnTo>
                    <a:pt x="4356" y="844"/>
                  </a:lnTo>
                  <a:lnTo>
                    <a:pt x="4370" y="830"/>
                  </a:lnTo>
                  <a:lnTo>
                    <a:pt x="4377" y="817"/>
                  </a:lnTo>
                  <a:lnTo>
                    <a:pt x="4384" y="803"/>
                  </a:lnTo>
                  <a:lnTo>
                    <a:pt x="4377" y="783"/>
                  </a:lnTo>
                  <a:lnTo>
                    <a:pt x="4370" y="769"/>
                  </a:lnTo>
                  <a:lnTo>
                    <a:pt x="4356" y="755"/>
                  </a:lnTo>
                  <a:lnTo>
                    <a:pt x="4343" y="741"/>
                  </a:lnTo>
                  <a:lnTo>
                    <a:pt x="3101" y="27"/>
                  </a:lnTo>
                  <a:lnTo>
                    <a:pt x="3101" y="27"/>
                  </a:lnTo>
                  <a:lnTo>
                    <a:pt x="3052" y="7"/>
                  </a:lnTo>
                  <a:lnTo>
                    <a:pt x="2998" y="0"/>
                  </a:lnTo>
                  <a:lnTo>
                    <a:pt x="2950" y="7"/>
                  </a:lnTo>
                  <a:lnTo>
                    <a:pt x="2902" y="27"/>
                  </a:lnTo>
                  <a:lnTo>
                    <a:pt x="1667" y="741"/>
                  </a:lnTo>
                  <a:lnTo>
                    <a:pt x="1667" y="741"/>
                  </a:lnTo>
                  <a:lnTo>
                    <a:pt x="1646" y="755"/>
                  </a:lnTo>
                  <a:lnTo>
                    <a:pt x="1639" y="769"/>
                  </a:lnTo>
                  <a:lnTo>
                    <a:pt x="1625" y="783"/>
                  </a:lnTo>
                  <a:lnTo>
                    <a:pt x="1625" y="803"/>
                  </a:lnTo>
                  <a:lnTo>
                    <a:pt x="1625" y="817"/>
                  </a:lnTo>
                  <a:lnTo>
                    <a:pt x="1639" y="830"/>
                  </a:lnTo>
                  <a:lnTo>
                    <a:pt x="1646" y="844"/>
                  </a:lnTo>
                  <a:lnTo>
                    <a:pt x="1667" y="858"/>
                  </a:lnTo>
                  <a:lnTo>
                    <a:pt x="2504" y="1345"/>
                  </a:lnTo>
                  <a:lnTo>
                    <a:pt x="2504" y="1345"/>
                  </a:lnTo>
                  <a:lnTo>
                    <a:pt x="2524" y="1352"/>
                  </a:lnTo>
                  <a:lnTo>
                    <a:pt x="2538" y="1366"/>
                  </a:lnTo>
                  <a:lnTo>
                    <a:pt x="2545" y="1386"/>
                  </a:lnTo>
                  <a:lnTo>
                    <a:pt x="2545" y="1400"/>
                  </a:lnTo>
                  <a:lnTo>
                    <a:pt x="2545" y="1413"/>
                  </a:lnTo>
                  <a:lnTo>
                    <a:pt x="2538" y="1427"/>
                  </a:lnTo>
                  <a:lnTo>
                    <a:pt x="2524" y="1441"/>
                  </a:lnTo>
                  <a:lnTo>
                    <a:pt x="2504" y="1455"/>
                  </a:lnTo>
                  <a:lnTo>
                    <a:pt x="2504" y="1455"/>
                  </a:lnTo>
                  <a:lnTo>
                    <a:pt x="2463" y="1476"/>
                  </a:lnTo>
                  <a:lnTo>
                    <a:pt x="2408" y="1483"/>
                  </a:lnTo>
                  <a:lnTo>
                    <a:pt x="2352" y="1476"/>
                  </a:lnTo>
                  <a:lnTo>
                    <a:pt x="2311" y="1455"/>
                  </a:lnTo>
                  <a:lnTo>
                    <a:pt x="1467" y="975"/>
                  </a:lnTo>
                  <a:lnTo>
                    <a:pt x="1467" y="975"/>
                  </a:lnTo>
                  <a:lnTo>
                    <a:pt x="1427" y="954"/>
                  </a:lnTo>
                  <a:lnTo>
                    <a:pt x="1372" y="947"/>
                  </a:lnTo>
                  <a:lnTo>
                    <a:pt x="1317" y="954"/>
                  </a:lnTo>
                  <a:lnTo>
                    <a:pt x="1275" y="975"/>
                  </a:lnTo>
                  <a:lnTo>
                    <a:pt x="41" y="1688"/>
                  </a:lnTo>
                  <a:lnTo>
                    <a:pt x="41" y="1688"/>
                  </a:lnTo>
                  <a:lnTo>
                    <a:pt x="20" y="1702"/>
                  </a:lnTo>
                  <a:lnTo>
                    <a:pt x="6" y="1715"/>
                  </a:lnTo>
                  <a:lnTo>
                    <a:pt x="0" y="1729"/>
                  </a:lnTo>
                  <a:lnTo>
                    <a:pt x="0" y="1750"/>
                  </a:lnTo>
                  <a:lnTo>
                    <a:pt x="0" y="1763"/>
                  </a:lnTo>
                  <a:lnTo>
                    <a:pt x="13" y="1777"/>
                  </a:lnTo>
                  <a:lnTo>
                    <a:pt x="20" y="1791"/>
                  </a:lnTo>
                  <a:lnTo>
                    <a:pt x="41" y="1805"/>
                  </a:lnTo>
                  <a:lnTo>
                    <a:pt x="1282" y="2519"/>
                  </a:lnTo>
                  <a:lnTo>
                    <a:pt x="1282" y="2519"/>
                  </a:lnTo>
                  <a:lnTo>
                    <a:pt x="1331" y="2539"/>
                  </a:lnTo>
                  <a:lnTo>
                    <a:pt x="1379" y="2546"/>
                  </a:lnTo>
                  <a:lnTo>
                    <a:pt x="1433" y="2539"/>
                  </a:lnTo>
                  <a:lnTo>
                    <a:pt x="1481" y="2519"/>
                  </a:lnTo>
                  <a:lnTo>
                    <a:pt x="2380" y="1997"/>
                  </a:lnTo>
                  <a:lnTo>
                    <a:pt x="2380" y="1997"/>
                  </a:lnTo>
                  <a:lnTo>
                    <a:pt x="2428" y="1976"/>
                  </a:lnTo>
                  <a:lnTo>
                    <a:pt x="2476" y="1976"/>
                  </a:lnTo>
                  <a:lnTo>
                    <a:pt x="2531" y="1976"/>
                  </a:lnTo>
                  <a:lnTo>
                    <a:pt x="2580" y="1997"/>
                  </a:lnTo>
                  <a:lnTo>
                    <a:pt x="2580" y="1997"/>
                  </a:lnTo>
                  <a:lnTo>
                    <a:pt x="2593" y="2011"/>
                  </a:lnTo>
                  <a:lnTo>
                    <a:pt x="2607" y="2025"/>
                  </a:lnTo>
                  <a:lnTo>
                    <a:pt x="2614" y="2038"/>
                  </a:lnTo>
                  <a:lnTo>
                    <a:pt x="2620" y="2052"/>
                  </a:lnTo>
                  <a:lnTo>
                    <a:pt x="2614" y="2072"/>
                  </a:lnTo>
                  <a:lnTo>
                    <a:pt x="2607" y="2086"/>
                  </a:lnTo>
                  <a:lnTo>
                    <a:pt x="2593" y="2100"/>
                  </a:lnTo>
                  <a:lnTo>
                    <a:pt x="2580" y="2113"/>
                  </a:lnTo>
                  <a:lnTo>
                    <a:pt x="1680" y="2635"/>
                  </a:lnTo>
                  <a:lnTo>
                    <a:pt x="1680" y="2635"/>
                  </a:lnTo>
                  <a:lnTo>
                    <a:pt x="1660" y="2648"/>
                  </a:lnTo>
                  <a:lnTo>
                    <a:pt x="1646" y="2662"/>
                  </a:lnTo>
                  <a:lnTo>
                    <a:pt x="1639" y="2676"/>
                  </a:lnTo>
                  <a:lnTo>
                    <a:pt x="1639" y="2690"/>
                  </a:lnTo>
                  <a:lnTo>
                    <a:pt x="1639" y="2711"/>
                  </a:lnTo>
                  <a:lnTo>
                    <a:pt x="1646" y="2724"/>
                  </a:lnTo>
                  <a:lnTo>
                    <a:pt x="1660" y="2738"/>
                  </a:lnTo>
                  <a:lnTo>
                    <a:pt x="1680" y="2752"/>
                  </a:lnTo>
                  <a:lnTo>
                    <a:pt x="2923" y="3465"/>
                  </a:lnTo>
                  <a:lnTo>
                    <a:pt x="2923" y="3465"/>
                  </a:lnTo>
                  <a:lnTo>
                    <a:pt x="2964" y="3486"/>
                  </a:lnTo>
                  <a:lnTo>
                    <a:pt x="3018" y="3493"/>
                  </a:lnTo>
                  <a:lnTo>
                    <a:pt x="3073" y="3486"/>
                  </a:lnTo>
                  <a:lnTo>
                    <a:pt x="3115" y="3465"/>
                  </a:lnTo>
                  <a:lnTo>
                    <a:pt x="4350" y="2752"/>
                  </a:lnTo>
                  <a:lnTo>
                    <a:pt x="4350" y="2752"/>
                  </a:lnTo>
                  <a:lnTo>
                    <a:pt x="4370" y="2738"/>
                  </a:lnTo>
                  <a:lnTo>
                    <a:pt x="4384" y="2724"/>
                  </a:lnTo>
                  <a:lnTo>
                    <a:pt x="4390" y="2711"/>
                  </a:lnTo>
                  <a:lnTo>
                    <a:pt x="4390" y="2690"/>
                  </a:lnTo>
                  <a:lnTo>
                    <a:pt x="4390" y="2676"/>
                  </a:lnTo>
                  <a:lnTo>
                    <a:pt x="4384" y="2662"/>
                  </a:lnTo>
                  <a:lnTo>
                    <a:pt x="4370" y="2648"/>
                  </a:lnTo>
                  <a:lnTo>
                    <a:pt x="4350" y="2635"/>
                  </a:lnTo>
                  <a:lnTo>
                    <a:pt x="3512" y="2148"/>
                  </a:lnTo>
                  <a:lnTo>
                    <a:pt x="3512" y="2148"/>
                  </a:lnTo>
                  <a:lnTo>
                    <a:pt x="3492" y="2141"/>
                  </a:lnTo>
                  <a:lnTo>
                    <a:pt x="3478" y="2127"/>
                  </a:lnTo>
                  <a:lnTo>
                    <a:pt x="3471" y="2106"/>
                  </a:lnTo>
                  <a:lnTo>
                    <a:pt x="3471" y="2093"/>
                  </a:lnTo>
                  <a:lnTo>
                    <a:pt x="3471" y="2079"/>
                  </a:lnTo>
                  <a:lnTo>
                    <a:pt x="3478" y="2065"/>
                  </a:lnTo>
                  <a:lnTo>
                    <a:pt x="3492" y="2052"/>
                  </a:lnTo>
                  <a:lnTo>
                    <a:pt x="3512" y="2038"/>
                  </a:lnTo>
                  <a:lnTo>
                    <a:pt x="3512" y="2038"/>
                  </a:lnTo>
                  <a:lnTo>
                    <a:pt x="3560" y="2018"/>
                  </a:lnTo>
                  <a:lnTo>
                    <a:pt x="3609" y="2011"/>
                  </a:lnTo>
                  <a:lnTo>
                    <a:pt x="3663" y="2018"/>
                  </a:lnTo>
                  <a:lnTo>
                    <a:pt x="3711" y="2038"/>
                  </a:lnTo>
                  <a:lnTo>
                    <a:pt x="4548" y="2519"/>
                  </a:lnTo>
                  <a:lnTo>
                    <a:pt x="4548" y="2519"/>
                  </a:lnTo>
                  <a:lnTo>
                    <a:pt x="4596" y="2539"/>
                  </a:lnTo>
                  <a:lnTo>
                    <a:pt x="4645" y="2546"/>
                  </a:lnTo>
                  <a:lnTo>
                    <a:pt x="4699" y="2539"/>
                  </a:lnTo>
                  <a:lnTo>
                    <a:pt x="4747" y="2519"/>
                  </a:lnTo>
                  <a:lnTo>
                    <a:pt x="5975" y="1805"/>
                  </a:lnTo>
                  <a:lnTo>
                    <a:pt x="5975" y="1805"/>
                  </a:lnTo>
                  <a:lnTo>
                    <a:pt x="5996" y="1791"/>
                  </a:lnTo>
                  <a:lnTo>
                    <a:pt x="6009" y="1777"/>
                  </a:lnTo>
                  <a:lnTo>
                    <a:pt x="6016" y="1763"/>
                  </a:lnTo>
                  <a:lnTo>
                    <a:pt x="6016" y="1750"/>
                  </a:lnTo>
                  <a:lnTo>
                    <a:pt x="6016" y="1729"/>
                  </a:lnTo>
                  <a:lnTo>
                    <a:pt x="6009" y="1715"/>
                  </a:lnTo>
                  <a:lnTo>
                    <a:pt x="5996" y="1702"/>
                  </a:lnTo>
                  <a:close/>
                </a:path>
              </a:pathLst>
            </a:custGeom>
            <a:solidFill>
              <a:srgbClr val="43BA7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dirty="0">
                <a:ln>
                  <a:noFill/>
                </a:ln>
                <a:latin typeface="Arial" pitchFamily="18"/>
                <a:ea typeface="Arial Unicode MS" pitchFamily="2"/>
                <a:cs typeface="Arial Unicode MS" pitchFamily="2"/>
              </a:endParaRPr>
            </a:p>
          </p:txBody>
        </p:sp>
        <p:sp>
          <p:nvSpPr>
            <p:cNvPr id="17" name="Freeform 16">
              <a:extLst>
                <a:ext uri="{FF2B5EF4-FFF2-40B4-BE49-F238E27FC236}">
                  <a16:creationId xmlns:a16="http://schemas.microsoft.com/office/drawing/2014/main" id="{FEB5C3BE-07D0-B4C2-7FF6-0F370EE37484}"/>
                </a:ext>
              </a:extLst>
            </p:cNvPr>
            <p:cNvSpPr/>
            <p:nvPr/>
          </p:nvSpPr>
          <p:spPr>
            <a:xfrm>
              <a:off x="9410570" y="3285108"/>
              <a:ext cx="871397" cy="1474541"/>
            </a:xfrm>
            <a:custGeom>
              <a:avLst/>
              <a:gdLst/>
              <a:ahLst/>
              <a:cxnLst>
                <a:cxn ang="3cd4">
                  <a:pos x="hc" y="t"/>
                </a:cxn>
                <a:cxn ang="cd2">
                  <a:pos x="l" y="vc"/>
                </a:cxn>
                <a:cxn ang="cd4">
                  <a:pos x="hc" y="b"/>
                </a:cxn>
                <a:cxn ang="0">
                  <a:pos x="r" y="vc"/>
                </a:cxn>
              </a:cxnLst>
              <a:rect l="l" t="t" r="r" b="b"/>
              <a:pathLst>
                <a:path w="3087" h="5223">
                  <a:moveTo>
                    <a:pt x="2977" y="14"/>
                  </a:moveTo>
                  <a:lnTo>
                    <a:pt x="1736" y="728"/>
                  </a:lnTo>
                  <a:lnTo>
                    <a:pt x="1736" y="728"/>
                  </a:lnTo>
                  <a:lnTo>
                    <a:pt x="1694" y="762"/>
                  </a:lnTo>
                  <a:lnTo>
                    <a:pt x="1666" y="804"/>
                  </a:lnTo>
                  <a:lnTo>
                    <a:pt x="1646" y="851"/>
                  </a:lnTo>
                  <a:lnTo>
                    <a:pt x="1639" y="899"/>
                  </a:lnTo>
                  <a:lnTo>
                    <a:pt x="1639" y="1976"/>
                  </a:lnTo>
                  <a:lnTo>
                    <a:pt x="1639" y="1976"/>
                  </a:lnTo>
                  <a:lnTo>
                    <a:pt x="1632" y="2025"/>
                  </a:lnTo>
                  <a:lnTo>
                    <a:pt x="1612" y="2073"/>
                  </a:lnTo>
                  <a:lnTo>
                    <a:pt x="1578" y="2114"/>
                  </a:lnTo>
                  <a:lnTo>
                    <a:pt x="1544" y="2148"/>
                  </a:lnTo>
                  <a:lnTo>
                    <a:pt x="1544" y="2148"/>
                  </a:lnTo>
                  <a:lnTo>
                    <a:pt x="1523" y="2155"/>
                  </a:lnTo>
                  <a:lnTo>
                    <a:pt x="1502" y="2162"/>
                  </a:lnTo>
                  <a:lnTo>
                    <a:pt x="1488" y="2162"/>
                  </a:lnTo>
                  <a:lnTo>
                    <a:pt x="1474" y="2155"/>
                  </a:lnTo>
                  <a:lnTo>
                    <a:pt x="1461" y="2148"/>
                  </a:lnTo>
                  <a:lnTo>
                    <a:pt x="1447" y="2127"/>
                  </a:lnTo>
                  <a:lnTo>
                    <a:pt x="1447" y="2114"/>
                  </a:lnTo>
                  <a:lnTo>
                    <a:pt x="1440" y="2093"/>
                  </a:lnTo>
                  <a:lnTo>
                    <a:pt x="1440" y="1016"/>
                  </a:lnTo>
                  <a:lnTo>
                    <a:pt x="1440" y="1016"/>
                  </a:lnTo>
                  <a:lnTo>
                    <a:pt x="1440" y="996"/>
                  </a:lnTo>
                  <a:lnTo>
                    <a:pt x="1434" y="975"/>
                  </a:lnTo>
                  <a:lnTo>
                    <a:pt x="1420" y="961"/>
                  </a:lnTo>
                  <a:lnTo>
                    <a:pt x="1413" y="947"/>
                  </a:lnTo>
                  <a:lnTo>
                    <a:pt x="1393" y="947"/>
                  </a:lnTo>
                  <a:lnTo>
                    <a:pt x="1379" y="947"/>
                  </a:lnTo>
                  <a:lnTo>
                    <a:pt x="1358" y="947"/>
                  </a:lnTo>
                  <a:lnTo>
                    <a:pt x="1337" y="961"/>
                  </a:lnTo>
                  <a:lnTo>
                    <a:pt x="95" y="1675"/>
                  </a:lnTo>
                  <a:lnTo>
                    <a:pt x="95" y="1675"/>
                  </a:lnTo>
                  <a:lnTo>
                    <a:pt x="61" y="1709"/>
                  </a:lnTo>
                  <a:lnTo>
                    <a:pt x="27" y="1750"/>
                  </a:lnTo>
                  <a:lnTo>
                    <a:pt x="7" y="1798"/>
                  </a:lnTo>
                  <a:lnTo>
                    <a:pt x="0" y="1847"/>
                  </a:lnTo>
                  <a:lnTo>
                    <a:pt x="7" y="3274"/>
                  </a:lnTo>
                  <a:lnTo>
                    <a:pt x="7" y="3274"/>
                  </a:lnTo>
                  <a:lnTo>
                    <a:pt x="7" y="3294"/>
                  </a:lnTo>
                  <a:lnTo>
                    <a:pt x="13" y="3315"/>
                  </a:lnTo>
                  <a:lnTo>
                    <a:pt x="20" y="3328"/>
                  </a:lnTo>
                  <a:lnTo>
                    <a:pt x="34" y="3335"/>
                  </a:lnTo>
                  <a:lnTo>
                    <a:pt x="48" y="3342"/>
                  </a:lnTo>
                  <a:lnTo>
                    <a:pt x="61" y="3342"/>
                  </a:lnTo>
                  <a:lnTo>
                    <a:pt x="82" y="3335"/>
                  </a:lnTo>
                  <a:lnTo>
                    <a:pt x="102" y="3328"/>
                  </a:lnTo>
                  <a:lnTo>
                    <a:pt x="939" y="2848"/>
                  </a:lnTo>
                  <a:lnTo>
                    <a:pt x="939" y="2848"/>
                  </a:lnTo>
                  <a:lnTo>
                    <a:pt x="960" y="2834"/>
                  </a:lnTo>
                  <a:lnTo>
                    <a:pt x="980" y="2834"/>
                  </a:lnTo>
                  <a:lnTo>
                    <a:pt x="994" y="2834"/>
                  </a:lnTo>
                  <a:lnTo>
                    <a:pt x="1008" y="2841"/>
                  </a:lnTo>
                  <a:lnTo>
                    <a:pt x="1022" y="2848"/>
                  </a:lnTo>
                  <a:lnTo>
                    <a:pt x="1036" y="2861"/>
                  </a:lnTo>
                  <a:lnTo>
                    <a:pt x="1036" y="2882"/>
                  </a:lnTo>
                  <a:lnTo>
                    <a:pt x="1043" y="2903"/>
                  </a:lnTo>
                  <a:lnTo>
                    <a:pt x="1043" y="2903"/>
                  </a:lnTo>
                  <a:lnTo>
                    <a:pt x="1036" y="2951"/>
                  </a:lnTo>
                  <a:lnTo>
                    <a:pt x="1008" y="2999"/>
                  </a:lnTo>
                  <a:lnTo>
                    <a:pt x="980" y="3040"/>
                  </a:lnTo>
                  <a:lnTo>
                    <a:pt x="939" y="3075"/>
                  </a:lnTo>
                  <a:lnTo>
                    <a:pt x="102" y="3555"/>
                  </a:lnTo>
                  <a:lnTo>
                    <a:pt x="102" y="3555"/>
                  </a:lnTo>
                  <a:lnTo>
                    <a:pt x="68" y="3589"/>
                  </a:lnTo>
                  <a:lnTo>
                    <a:pt x="34" y="3631"/>
                  </a:lnTo>
                  <a:lnTo>
                    <a:pt x="13" y="3678"/>
                  </a:lnTo>
                  <a:lnTo>
                    <a:pt x="7" y="3726"/>
                  </a:lnTo>
                  <a:lnTo>
                    <a:pt x="7" y="5153"/>
                  </a:lnTo>
                  <a:lnTo>
                    <a:pt x="7" y="5153"/>
                  </a:lnTo>
                  <a:lnTo>
                    <a:pt x="13" y="5174"/>
                  </a:lnTo>
                  <a:lnTo>
                    <a:pt x="20" y="5195"/>
                  </a:lnTo>
                  <a:lnTo>
                    <a:pt x="27" y="5209"/>
                  </a:lnTo>
                  <a:lnTo>
                    <a:pt x="41" y="5216"/>
                  </a:lnTo>
                  <a:lnTo>
                    <a:pt x="54" y="5223"/>
                  </a:lnTo>
                  <a:lnTo>
                    <a:pt x="68" y="5223"/>
                  </a:lnTo>
                  <a:lnTo>
                    <a:pt x="88" y="5223"/>
                  </a:lnTo>
                  <a:lnTo>
                    <a:pt x="109" y="5209"/>
                  </a:lnTo>
                  <a:lnTo>
                    <a:pt x="1351" y="4495"/>
                  </a:lnTo>
                  <a:lnTo>
                    <a:pt x="1351" y="4495"/>
                  </a:lnTo>
                  <a:lnTo>
                    <a:pt x="1386" y="4460"/>
                  </a:lnTo>
                  <a:lnTo>
                    <a:pt x="1420" y="4419"/>
                  </a:lnTo>
                  <a:lnTo>
                    <a:pt x="1440" y="4371"/>
                  </a:lnTo>
                  <a:lnTo>
                    <a:pt x="1447" y="4324"/>
                  </a:lnTo>
                  <a:lnTo>
                    <a:pt x="1447" y="3281"/>
                  </a:lnTo>
                  <a:lnTo>
                    <a:pt x="1447" y="3281"/>
                  </a:lnTo>
                  <a:lnTo>
                    <a:pt x="1454" y="3232"/>
                  </a:lnTo>
                  <a:lnTo>
                    <a:pt x="1474" y="3184"/>
                  </a:lnTo>
                  <a:lnTo>
                    <a:pt x="1509" y="3143"/>
                  </a:lnTo>
                  <a:lnTo>
                    <a:pt x="1544" y="3109"/>
                  </a:lnTo>
                  <a:lnTo>
                    <a:pt x="1544" y="3109"/>
                  </a:lnTo>
                  <a:lnTo>
                    <a:pt x="1564" y="3102"/>
                  </a:lnTo>
                  <a:lnTo>
                    <a:pt x="1585" y="3095"/>
                  </a:lnTo>
                  <a:lnTo>
                    <a:pt x="1598" y="3095"/>
                  </a:lnTo>
                  <a:lnTo>
                    <a:pt x="1612" y="3102"/>
                  </a:lnTo>
                  <a:lnTo>
                    <a:pt x="1626" y="3116"/>
                  </a:lnTo>
                  <a:lnTo>
                    <a:pt x="1632" y="3130"/>
                  </a:lnTo>
                  <a:lnTo>
                    <a:pt x="1639" y="3143"/>
                  </a:lnTo>
                  <a:lnTo>
                    <a:pt x="1646" y="3170"/>
                  </a:lnTo>
                  <a:lnTo>
                    <a:pt x="1646" y="4207"/>
                  </a:lnTo>
                  <a:lnTo>
                    <a:pt x="1646" y="4207"/>
                  </a:lnTo>
                  <a:lnTo>
                    <a:pt x="1646" y="4234"/>
                  </a:lnTo>
                  <a:lnTo>
                    <a:pt x="1653" y="4248"/>
                  </a:lnTo>
                  <a:lnTo>
                    <a:pt x="1666" y="4261"/>
                  </a:lnTo>
                  <a:lnTo>
                    <a:pt x="1673" y="4275"/>
                  </a:lnTo>
                  <a:lnTo>
                    <a:pt x="1687" y="4275"/>
                  </a:lnTo>
                  <a:lnTo>
                    <a:pt x="1708" y="4282"/>
                  </a:lnTo>
                  <a:lnTo>
                    <a:pt x="1729" y="4275"/>
                  </a:lnTo>
                  <a:lnTo>
                    <a:pt x="1742" y="4268"/>
                  </a:lnTo>
                  <a:lnTo>
                    <a:pt x="2984" y="3548"/>
                  </a:lnTo>
                  <a:lnTo>
                    <a:pt x="2984" y="3548"/>
                  </a:lnTo>
                  <a:lnTo>
                    <a:pt x="3025" y="3520"/>
                  </a:lnTo>
                  <a:lnTo>
                    <a:pt x="3059" y="3473"/>
                  </a:lnTo>
                  <a:lnTo>
                    <a:pt x="3080" y="3425"/>
                  </a:lnTo>
                  <a:lnTo>
                    <a:pt x="3087" y="3376"/>
                  </a:lnTo>
                  <a:lnTo>
                    <a:pt x="3080" y="1949"/>
                  </a:lnTo>
                  <a:lnTo>
                    <a:pt x="3080" y="1949"/>
                  </a:lnTo>
                  <a:lnTo>
                    <a:pt x="3080" y="1929"/>
                  </a:lnTo>
                  <a:lnTo>
                    <a:pt x="3073" y="1908"/>
                  </a:lnTo>
                  <a:lnTo>
                    <a:pt x="3066" y="1894"/>
                  </a:lnTo>
                  <a:lnTo>
                    <a:pt x="3052" y="1888"/>
                  </a:lnTo>
                  <a:lnTo>
                    <a:pt x="3039" y="1881"/>
                  </a:lnTo>
                  <a:lnTo>
                    <a:pt x="3018" y="1881"/>
                  </a:lnTo>
                  <a:lnTo>
                    <a:pt x="3005" y="1888"/>
                  </a:lnTo>
                  <a:lnTo>
                    <a:pt x="2984" y="1894"/>
                  </a:lnTo>
                  <a:lnTo>
                    <a:pt x="2147" y="2382"/>
                  </a:lnTo>
                  <a:lnTo>
                    <a:pt x="2147" y="2382"/>
                  </a:lnTo>
                  <a:lnTo>
                    <a:pt x="2126" y="2389"/>
                  </a:lnTo>
                  <a:lnTo>
                    <a:pt x="2106" y="2389"/>
                  </a:lnTo>
                  <a:lnTo>
                    <a:pt x="2092" y="2389"/>
                  </a:lnTo>
                  <a:lnTo>
                    <a:pt x="2072" y="2389"/>
                  </a:lnTo>
                  <a:lnTo>
                    <a:pt x="2065" y="2375"/>
                  </a:lnTo>
                  <a:lnTo>
                    <a:pt x="2051" y="2361"/>
                  </a:lnTo>
                  <a:lnTo>
                    <a:pt x="2044" y="2340"/>
                  </a:lnTo>
                  <a:lnTo>
                    <a:pt x="2044" y="2319"/>
                  </a:lnTo>
                  <a:lnTo>
                    <a:pt x="2044" y="2319"/>
                  </a:lnTo>
                  <a:lnTo>
                    <a:pt x="2051" y="2272"/>
                  </a:lnTo>
                  <a:lnTo>
                    <a:pt x="2072" y="2224"/>
                  </a:lnTo>
                  <a:lnTo>
                    <a:pt x="2106" y="2182"/>
                  </a:lnTo>
                  <a:lnTo>
                    <a:pt x="2147" y="2148"/>
                  </a:lnTo>
                  <a:lnTo>
                    <a:pt x="2984" y="1668"/>
                  </a:lnTo>
                  <a:lnTo>
                    <a:pt x="2984" y="1668"/>
                  </a:lnTo>
                  <a:lnTo>
                    <a:pt x="3018" y="1633"/>
                  </a:lnTo>
                  <a:lnTo>
                    <a:pt x="3052" y="1592"/>
                  </a:lnTo>
                  <a:lnTo>
                    <a:pt x="3073" y="1544"/>
                  </a:lnTo>
                  <a:lnTo>
                    <a:pt x="3080" y="1497"/>
                  </a:lnTo>
                  <a:lnTo>
                    <a:pt x="3073" y="69"/>
                  </a:lnTo>
                  <a:lnTo>
                    <a:pt x="3073" y="69"/>
                  </a:lnTo>
                  <a:lnTo>
                    <a:pt x="3073" y="48"/>
                  </a:lnTo>
                  <a:lnTo>
                    <a:pt x="3066" y="28"/>
                  </a:lnTo>
                  <a:lnTo>
                    <a:pt x="3059" y="14"/>
                  </a:lnTo>
                  <a:lnTo>
                    <a:pt x="3046" y="7"/>
                  </a:lnTo>
                  <a:lnTo>
                    <a:pt x="3032" y="0"/>
                  </a:lnTo>
                  <a:lnTo>
                    <a:pt x="3018" y="0"/>
                  </a:lnTo>
                  <a:lnTo>
                    <a:pt x="2998" y="0"/>
                  </a:lnTo>
                  <a:close/>
                </a:path>
              </a:pathLst>
            </a:custGeom>
            <a:solidFill>
              <a:srgbClr val="43BA7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dirty="0">
                <a:ln>
                  <a:noFill/>
                </a:ln>
                <a:latin typeface="Arial" pitchFamily="18"/>
                <a:ea typeface="Arial Unicode MS" pitchFamily="2"/>
                <a:cs typeface="Arial Unicode MS" pitchFamily="2"/>
              </a:endParaRPr>
            </a:p>
          </p:txBody>
        </p:sp>
      </p:grpSp>
      <p:pic>
        <p:nvPicPr>
          <p:cNvPr id="18" name="Picture 17" descr="A picture containing text, gauge&#10;&#10;Description automatically generated">
            <a:extLst>
              <a:ext uri="{FF2B5EF4-FFF2-40B4-BE49-F238E27FC236}">
                <a16:creationId xmlns:a16="http://schemas.microsoft.com/office/drawing/2014/main" id="{5AE1D3AC-6A00-3C84-96D1-0EC07BC7F26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984957" y="3804608"/>
            <a:ext cx="2946187" cy="2859716"/>
          </a:xfrm>
          <a:prstGeom prst="rect">
            <a:avLst/>
          </a:prstGeom>
        </p:spPr>
      </p:pic>
      <p:pic>
        <p:nvPicPr>
          <p:cNvPr id="19" name="Picture 18">
            <a:extLst>
              <a:ext uri="{FF2B5EF4-FFF2-40B4-BE49-F238E27FC236}">
                <a16:creationId xmlns:a16="http://schemas.microsoft.com/office/drawing/2014/main" id="{F27CB4BF-E872-4BC7-D2F1-2B4CDBA3E26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102830" y="1680148"/>
            <a:ext cx="2946187" cy="2859716"/>
          </a:xfrm>
          <a:prstGeom prst="rect">
            <a:avLst/>
          </a:prstGeom>
        </p:spPr>
      </p:pic>
      <p:pic>
        <p:nvPicPr>
          <p:cNvPr id="20" name="Picture 19" descr="A picture containing diagram&#10;&#10;Description automatically generated">
            <a:extLst>
              <a:ext uri="{FF2B5EF4-FFF2-40B4-BE49-F238E27FC236}">
                <a16:creationId xmlns:a16="http://schemas.microsoft.com/office/drawing/2014/main" id="{42286051-A1CA-4ABF-86FD-B60AE6E77666}"/>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352520" y="694065"/>
            <a:ext cx="2952363" cy="2859716"/>
          </a:xfrm>
          <a:prstGeom prst="rect">
            <a:avLst/>
          </a:prstGeom>
        </p:spPr>
      </p:pic>
      <p:pic>
        <p:nvPicPr>
          <p:cNvPr id="21" name="Picture 20">
            <a:extLst>
              <a:ext uri="{FF2B5EF4-FFF2-40B4-BE49-F238E27FC236}">
                <a16:creationId xmlns:a16="http://schemas.microsoft.com/office/drawing/2014/main" id="{31FDAC0E-228C-3242-4478-CF0260860140}"/>
              </a:ext>
            </a:extLst>
          </p:cNvPr>
          <p:cNvPicPr>
            <a:picLocks noChangeAspect="1"/>
          </p:cNvPicPr>
          <p:nvPr userDrawn="1"/>
        </p:nvPicPr>
        <p:blipFill>
          <a:blip r:embed="rId5" cstate="print">
            <a:extLst>
              <a:ext uri="{28A0092B-C50C-407E-A947-70E740481C1C}">
                <a14:useLocalDpi xmlns:a14="http://schemas.microsoft.com/office/drawing/2010/main"/>
              </a:ext>
            </a:extLst>
          </a:blip>
          <a:srcRect/>
          <a:stretch/>
        </p:blipFill>
        <p:spPr>
          <a:xfrm>
            <a:off x="8778719" y="3034012"/>
            <a:ext cx="2023223" cy="2859716"/>
          </a:xfrm>
          <a:prstGeom prst="rect">
            <a:avLst/>
          </a:prstGeom>
        </p:spPr>
      </p:pic>
      <p:pic>
        <p:nvPicPr>
          <p:cNvPr id="24" name="Picture 23">
            <a:extLst>
              <a:ext uri="{FF2B5EF4-FFF2-40B4-BE49-F238E27FC236}">
                <a16:creationId xmlns:a16="http://schemas.microsoft.com/office/drawing/2014/main" id="{D2A0942E-C8B9-8058-0C65-440EFED2220C}"/>
              </a:ext>
            </a:extLst>
          </p:cNvPr>
          <p:cNvPicPr>
            <a:picLocks noChangeAspect="1"/>
          </p:cNvPicPr>
          <p:nvPr userDrawn="1"/>
        </p:nvPicPr>
        <p:blipFill>
          <a:blip r:embed="rId6" cstate="print">
            <a:extLst>
              <a:ext uri="{28A0092B-C50C-407E-A947-70E740481C1C}">
                <a14:useLocalDpi xmlns:a14="http://schemas.microsoft.com/office/drawing/2010/main"/>
              </a:ext>
            </a:extLst>
          </a:blip>
          <a:srcRect/>
          <a:stretch/>
        </p:blipFill>
        <p:spPr>
          <a:xfrm>
            <a:off x="186553" y="7200"/>
            <a:ext cx="3816894" cy="1592295"/>
          </a:xfrm>
          <a:prstGeom prst="rect">
            <a:avLst/>
          </a:prstGeom>
        </p:spPr>
      </p:pic>
    </p:spTree>
    <p:extLst>
      <p:ext uri="{BB962C8B-B14F-4D97-AF65-F5344CB8AC3E}">
        <p14:creationId xmlns:p14="http://schemas.microsoft.com/office/powerpoint/2010/main" val="4061678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EC8A4-E593-80EF-8864-D36DABC5579B}"/>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414EA3A9-0011-4FBE-A316-599C06133A3E}"/>
              </a:ext>
            </a:extLst>
          </p:cNvPr>
          <p:cNvSpPr>
            <a:spLocks noGrp="1"/>
          </p:cNvSpPr>
          <p:nvPr>
            <p:ph idx="1"/>
          </p:nvPr>
        </p:nvSpPr>
        <p:spPr>
          <a:xfrm>
            <a:off x="453600" y="1825625"/>
            <a:ext cx="11368102" cy="3768775"/>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a:extLst>
              <a:ext uri="{FF2B5EF4-FFF2-40B4-BE49-F238E27FC236}">
                <a16:creationId xmlns:a16="http://schemas.microsoft.com/office/drawing/2014/main" id="{CF1C80CD-E50C-1C8E-CAB2-DE816B487676}"/>
              </a:ext>
            </a:extLst>
          </p:cNvPr>
          <p:cNvSpPr>
            <a:spLocks noGrp="1"/>
          </p:cNvSpPr>
          <p:nvPr>
            <p:ph type="dt" sz="half" idx="10"/>
          </p:nvPr>
        </p:nvSpPr>
        <p:spPr/>
        <p:txBody>
          <a:bodyPr/>
          <a:lstStyle/>
          <a:p>
            <a:fld id="{E8FB2C52-EA41-6F47-9888-AA140085CA19}" type="datetimeFigureOut">
              <a:rPr lang="en-GB" smtClean="0"/>
              <a:t>27/06/2024</a:t>
            </a:fld>
            <a:endParaRPr lang="en-GB" dirty="0"/>
          </a:p>
        </p:txBody>
      </p:sp>
      <p:sp>
        <p:nvSpPr>
          <p:cNvPr id="5" name="Footer Placeholder 4">
            <a:extLst>
              <a:ext uri="{FF2B5EF4-FFF2-40B4-BE49-F238E27FC236}">
                <a16:creationId xmlns:a16="http://schemas.microsoft.com/office/drawing/2014/main" id="{4FBCB2FD-F076-F1AC-A9FF-BA38511B64A8}"/>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F1E01FB6-AFF0-ECA1-1E59-BFB0B4765E8F}"/>
              </a:ext>
            </a:extLst>
          </p:cNvPr>
          <p:cNvSpPr>
            <a:spLocks noGrp="1"/>
          </p:cNvSpPr>
          <p:nvPr>
            <p:ph type="sldNum" sz="quarter" idx="12"/>
          </p:nvPr>
        </p:nvSpPr>
        <p:spPr/>
        <p:txBody>
          <a:bodyPr/>
          <a:lstStyle/>
          <a:p>
            <a:fld id="{2052134C-DD39-9A46-9E9D-A910E1364561}" type="slidenum">
              <a:rPr lang="en-GB" smtClean="0"/>
              <a:t>‹#›</a:t>
            </a:fld>
            <a:endParaRPr lang="en-GB" dirty="0"/>
          </a:p>
        </p:txBody>
      </p:sp>
      <p:pic>
        <p:nvPicPr>
          <p:cNvPr id="7" name="Picture 6" descr="A picture containing diagram&#10;&#10;Description automatically generated">
            <a:extLst>
              <a:ext uri="{FF2B5EF4-FFF2-40B4-BE49-F238E27FC236}">
                <a16:creationId xmlns:a16="http://schemas.microsoft.com/office/drawing/2014/main" id="{54F837D3-6F8D-1DD1-92A6-AAC89F08ED8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73600" y="5653719"/>
            <a:ext cx="2671200" cy="1114346"/>
          </a:xfrm>
          <a:prstGeom prst="rect">
            <a:avLst/>
          </a:prstGeom>
        </p:spPr>
      </p:pic>
      <p:pic>
        <p:nvPicPr>
          <p:cNvPr id="8" name="Picture 7">
            <a:extLst>
              <a:ext uri="{FF2B5EF4-FFF2-40B4-BE49-F238E27FC236}">
                <a16:creationId xmlns:a16="http://schemas.microsoft.com/office/drawing/2014/main" id="{58253B18-0F0B-FB17-CB70-6AC84EBCFC1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984601" y="5904638"/>
            <a:ext cx="8837102" cy="591260"/>
          </a:xfrm>
          <a:prstGeom prst="rect">
            <a:avLst/>
          </a:prstGeom>
        </p:spPr>
      </p:pic>
    </p:spTree>
    <p:extLst>
      <p:ext uri="{BB962C8B-B14F-4D97-AF65-F5344CB8AC3E}">
        <p14:creationId xmlns:p14="http://schemas.microsoft.com/office/powerpoint/2010/main" val="3912504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3545E-3F9F-95A4-77D4-E0C2EF4D6299}"/>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38D991B9-C2C7-B256-3BD5-A133E8D194E2}"/>
              </a:ext>
            </a:extLst>
          </p:cNvPr>
          <p:cNvSpPr>
            <a:spLocks noGrp="1"/>
          </p:cNvSpPr>
          <p:nvPr>
            <p:ph sz="half" idx="1"/>
          </p:nvPr>
        </p:nvSpPr>
        <p:spPr>
          <a:xfrm>
            <a:off x="458920" y="1825625"/>
            <a:ext cx="5560880" cy="382809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BFA5DF38-81DA-66B2-017F-644E08004A9E}"/>
              </a:ext>
            </a:extLst>
          </p:cNvPr>
          <p:cNvSpPr>
            <a:spLocks noGrp="1"/>
          </p:cNvSpPr>
          <p:nvPr>
            <p:ph sz="half" idx="2"/>
          </p:nvPr>
        </p:nvSpPr>
        <p:spPr>
          <a:xfrm>
            <a:off x="6177600" y="1825625"/>
            <a:ext cx="5644102" cy="382809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AC43E54D-7E8B-E0A5-E2FF-771E9D3A1BAD}"/>
              </a:ext>
            </a:extLst>
          </p:cNvPr>
          <p:cNvSpPr>
            <a:spLocks noGrp="1"/>
          </p:cNvSpPr>
          <p:nvPr>
            <p:ph type="dt" sz="half" idx="10"/>
          </p:nvPr>
        </p:nvSpPr>
        <p:spPr/>
        <p:txBody>
          <a:bodyPr/>
          <a:lstStyle/>
          <a:p>
            <a:fld id="{E8FB2C52-EA41-6F47-9888-AA140085CA19}" type="datetimeFigureOut">
              <a:rPr lang="en-GB" smtClean="0"/>
              <a:t>27/06/2024</a:t>
            </a:fld>
            <a:endParaRPr lang="en-GB" dirty="0"/>
          </a:p>
        </p:txBody>
      </p:sp>
      <p:sp>
        <p:nvSpPr>
          <p:cNvPr id="6" name="Footer Placeholder 5">
            <a:extLst>
              <a:ext uri="{FF2B5EF4-FFF2-40B4-BE49-F238E27FC236}">
                <a16:creationId xmlns:a16="http://schemas.microsoft.com/office/drawing/2014/main" id="{21D2E62C-AC2B-EE4C-E9C3-49AFC99B7B58}"/>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4D7A081B-5D37-46D7-C679-550A7703039C}"/>
              </a:ext>
            </a:extLst>
          </p:cNvPr>
          <p:cNvSpPr>
            <a:spLocks noGrp="1"/>
          </p:cNvSpPr>
          <p:nvPr>
            <p:ph type="sldNum" sz="quarter" idx="12"/>
          </p:nvPr>
        </p:nvSpPr>
        <p:spPr/>
        <p:txBody>
          <a:bodyPr/>
          <a:lstStyle/>
          <a:p>
            <a:fld id="{2052134C-DD39-9A46-9E9D-A910E1364561}" type="slidenum">
              <a:rPr lang="en-GB" smtClean="0"/>
              <a:t>‹#›</a:t>
            </a:fld>
            <a:endParaRPr lang="en-GB" dirty="0"/>
          </a:p>
        </p:txBody>
      </p:sp>
      <p:pic>
        <p:nvPicPr>
          <p:cNvPr id="8" name="Picture 7" descr="A picture containing diagram&#10;&#10;Description automatically generated">
            <a:extLst>
              <a:ext uri="{FF2B5EF4-FFF2-40B4-BE49-F238E27FC236}">
                <a16:creationId xmlns:a16="http://schemas.microsoft.com/office/drawing/2014/main" id="{3A809ACB-F590-06A9-06C9-C5F9E7D65DF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73600" y="5653719"/>
            <a:ext cx="2671200" cy="1114346"/>
          </a:xfrm>
          <a:prstGeom prst="rect">
            <a:avLst/>
          </a:prstGeom>
        </p:spPr>
      </p:pic>
      <p:pic>
        <p:nvPicPr>
          <p:cNvPr id="9" name="Picture 8">
            <a:extLst>
              <a:ext uri="{FF2B5EF4-FFF2-40B4-BE49-F238E27FC236}">
                <a16:creationId xmlns:a16="http://schemas.microsoft.com/office/drawing/2014/main" id="{9A6F96FB-03E6-4A59-4569-A7A73AE618D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984601" y="5904638"/>
            <a:ext cx="8837102" cy="591260"/>
          </a:xfrm>
          <a:prstGeom prst="rect">
            <a:avLst/>
          </a:prstGeom>
        </p:spPr>
      </p:pic>
    </p:spTree>
    <p:extLst>
      <p:ext uri="{BB962C8B-B14F-4D97-AF65-F5344CB8AC3E}">
        <p14:creationId xmlns:p14="http://schemas.microsoft.com/office/powerpoint/2010/main" val="2597551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B21FD-95D2-3AB0-A350-BA126D5E84A2}"/>
              </a:ext>
            </a:extLst>
          </p:cNvPr>
          <p:cNvSpPr>
            <a:spLocks noGrp="1"/>
          </p:cNvSpPr>
          <p:nvPr>
            <p:ph type="title"/>
          </p:nvPr>
        </p:nvSpPr>
        <p:spPr/>
        <p:txBody>
          <a:bodyPr/>
          <a:lstStyle/>
          <a:p>
            <a:r>
              <a:rPr lang="en-GB" dirty="0"/>
              <a:t>Click to edit Master title style</a:t>
            </a:r>
          </a:p>
        </p:txBody>
      </p:sp>
      <p:sp>
        <p:nvSpPr>
          <p:cNvPr id="3" name="Date Placeholder 2">
            <a:extLst>
              <a:ext uri="{FF2B5EF4-FFF2-40B4-BE49-F238E27FC236}">
                <a16:creationId xmlns:a16="http://schemas.microsoft.com/office/drawing/2014/main" id="{A37FC4EE-DFE1-7369-5C4C-5408C1B01475}"/>
              </a:ext>
            </a:extLst>
          </p:cNvPr>
          <p:cNvSpPr>
            <a:spLocks noGrp="1"/>
          </p:cNvSpPr>
          <p:nvPr>
            <p:ph type="dt" sz="half" idx="10"/>
          </p:nvPr>
        </p:nvSpPr>
        <p:spPr/>
        <p:txBody>
          <a:bodyPr/>
          <a:lstStyle/>
          <a:p>
            <a:fld id="{E8FB2C52-EA41-6F47-9888-AA140085CA19}" type="datetimeFigureOut">
              <a:rPr lang="en-GB" smtClean="0"/>
              <a:t>27/06/2024</a:t>
            </a:fld>
            <a:endParaRPr lang="en-GB" dirty="0"/>
          </a:p>
        </p:txBody>
      </p:sp>
      <p:sp>
        <p:nvSpPr>
          <p:cNvPr id="4" name="Footer Placeholder 3">
            <a:extLst>
              <a:ext uri="{FF2B5EF4-FFF2-40B4-BE49-F238E27FC236}">
                <a16:creationId xmlns:a16="http://schemas.microsoft.com/office/drawing/2014/main" id="{0D2D43B7-F301-D796-8CA2-C17B4DA4D10D}"/>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6ADA73BF-C204-A7AC-B80C-786485068658}"/>
              </a:ext>
            </a:extLst>
          </p:cNvPr>
          <p:cNvSpPr>
            <a:spLocks noGrp="1"/>
          </p:cNvSpPr>
          <p:nvPr>
            <p:ph type="sldNum" sz="quarter" idx="12"/>
          </p:nvPr>
        </p:nvSpPr>
        <p:spPr/>
        <p:txBody>
          <a:bodyPr/>
          <a:lstStyle/>
          <a:p>
            <a:fld id="{2052134C-DD39-9A46-9E9D-A910E1364561}" type="slidenum">
              <a:rPr lang="en-GB" smtClean="0"/>
              <a:t>‹#›</a:t>
            </a:fld>
            <a:endParaRPr lang="en-GB" dirty="0"/>
          </a:p>
        </p:txBody>
      </p:sp>
      <p:pic>
        <p:nvPicPr>
          <p:cNvPr id="13" name="Picture 12" descr="A picture containing diagram&#10;&#10;Description automatically generated">
            <a:extLst>
              <a:ext uri="{FF2B5EF4-FFF2-40B4-BE49-F238E27FC236}">
                <a16:creationId xmlns:a16="http://schemas.microsoft.com/office/drawing/2014/main" id="{C47D36F1-A032-519C-B7DA-981CDE40D99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73600" y="5653719"/>
            <a:ext cx="2671200" cy="1114346"/>
          </a:xfrm>
          <a:prstGeom prst="rect">
            <a:avLst/>
          </a:prstGeom>
        </p:spPr>
      </p:pic>
      <p:pic>
        <p:nvPicPr>
          <p:cNvPr id="14" name="Picture 13">
            <a:extLst>
              <a:ext uri="{FF2B5EF4-FFF2-40B4-BE49-F238E27FC236}">
                <a16:creationId xmlns:a16="http://schemas.microsoft.com/office/drawing/2014/main" id="{65A62A72-618D-770D-89B7-03AFD09C320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984601" y="5904638"/>
            <a:ext cx="8837102" cy="591260"/>
          </a:xfrm>
          <a:prstGeom prst="rect">
            <a:avLst/>
          </a:prstGeom>
        </p:spPr>
      </p:pic>
    </p:spTree>
    <p:extLst>
      <p:ext uri="{BB962C8B-B14F-4D97-AF65-F5344CB8AC3E}">
        <p14:creationId xmlns:p14="http://schemas.microsoft.com/office/powerpoint/2010/main" val="2141731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ust mosa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B21FD-95D2-3AB0-A350-BA126D5E84A2}"/>
              </a:ext>
            </a:extLst>
          </p:cNvPr>
          <p:cNvSpPr>
            <a:spLocks noGrp="1"/>
          </p:cNvSpPr>
          <p:nvPr>
            <p:ph type="title"/>
          </p:nvPr>
        </p:nvSpPr>
        <p:spPr/>
        <p:txBody>
          <a:bodyPr/>
          <a:lstStyle/>
          <a:p>
            <a:r>
              <a:rPr lang="en-GB" dirty="0"/>
              <a:t>Click to edit Master title style</a:t>
            </a:r>
          </a:p>
        </p:txBody>
      </p:sp>
      <p:sp>
        <p:nvSpPr>
          <p:cNvPr id="3" name="Date Placeholder 2">
            <a:extLst>
              <a:ext uri="{FF2B5EF4-FFF2-40B4-BE49-F238E27FC236}">
                <a16:creationId xmlns:a16="http://schemas.microsoft.com/office/drawing/2014/main" id="{A37FC4EE-DFE1-7369-5C4C-5408C1B01475}"/>
              </a:ext>
            </a:extLst>
          </p:cNvPr>
          <p:cNvSpPr>
            <a:spLocks noGrp="1"/>
          </p:cNvSpPr>
          <p:nvPr>
            <p:ph type="dt" sz="half" idx="10"/>
          </p:nvPr>
        </p:nvSpPr>
        <p:spPr/>
        <p:txBody>
          <a:bodyPr/>
          <a:lstStyle/>
          <a:p>
            <a:fld id="{E8FB2C52-EA41-6F47-9888-AA140085CA19}" type="datetimeFigureOut">
              <a:rPr lang="en-GB" smtClean="0"/>
              <a:t>27/06/2024</a:t>
            </a:fld>
            <a:endParaRPr lang="en-GB" dirty="0"/>
          </a:p>
        </p:txBody>
      </p:sp>
      <p:sp>
        <p:nvSpPr>
          <p:cNvPr id="4" name="Footer Placeholder 3">
            <a:extLst>
              <a:ext uri="{FF2B5EF4-FFF2-40B4-BE49-F238E27FC236}">
                <a16:creationId xmlns:a16="http://schemas.microsoft.com/office/drawing/2014/main" id="{0D2D43B7-F301-D796-8CA2-C17B4DA4D10D}"/>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6ADA73BF-C204-A7AC-B80C-786485068658}"/>
              </a:ext>
            </a:extLst>
          </p:cNvPr>
          <p:cNvSpPr>
            <a:spLocks noGrp="1"/>
          </p:cNvSpPr>
          <p:nvPr>
            <p:ph type="sldNum" sz="quarter" idx="12"/>
          </p:nvPr>
        </p:nvSpPr>
        <p:spPr/>
        <p:txBody>
          <a:bodyPr/>
          <a:lstStyle/>
          <a:p>
            <a:fld id="{2052134C-DD39-9A46-9E9D-A910E1364561}" type="slidenum">
              <a:rPr lang="en-GB" smtClean="0"/>
              <a:t>‹#›</a:t>
            </a:fld>
            <a:endParaRPr lang="en-GB" dirty="0"/>
          </a:p>
        </p:txBody>
      </p:sp>
      <p:grpSp>
        <p:nvGrpSpPr>
          <p:cNvPr id="10" name="Group 9">
            <a:extLst>
              <a:ext uri="{FF2B5EF4-FFF2-40B4-BE49-F238E27FC236}">
                <a16:creationId xmlns:a16="http://schemas.microsoft.com/office/drawing/2014/main" id="{77763BFF-33C1-8A55-E909-5A3CB60697D0}"/>
              </a:ext>
            </a:extLst>
          </p:cNvPr>
          <p:cNvGrpSpPr/>
          <p:nvPr userDrawn="1"/>
        </p:nvGrpSpPr>
        <p:grpSpPr>
          <a:xfrm>
            <a:off x="-551619" y="5904638"/>
            <a:ext cx="17689729" cy="591260"/>
            <a:chOff x="-236029" y="5904638"/>
            <a:chExt cx="17689729" cy="591260"/>
          </a:xfrm>
        </p:grpSpPr>
        <p:pic>
          <p:nvPicPr>
            <p:cNvPr id="11" name="Picture 10">
              <a:extLst>
                <a:ext uri="{FF2B5EF4-FFF2-40B4-BE49-F238E27FC236}">
                  <a16:creationId xmlns:a16="http://schemas.microsoft.com/office/drawing/2014/main" id="{A1D5BAC6-1A92-BCC9-E179-66255D82C8D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36029" y="5904638"/>
              <a:ext cx="8837102" cy="591260"/>
            </a:xfrm>
            <a:prstGeom prst="rect">
              <a:avLst/>
            </a:prstGeom>
          </p:spPr>
        </p:pic>
        <p:pic>
          <p:nvPicPr>
            <p:cNvPr id="12" name="Picture 11">
              <a:extLst>
                <a:ext uri="{FF2B5EF4-FFF2-40B4-BE49-F238E27FC236}">
                  <a16:creationId xmlns:a16="http://schemas.microsoft.com/office/drawing/2014/main" id="{6F799EAB-D2C1-C325-15FB-1FC8C3A8D27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616598" y="5904638"/>
              <a:ext cx="8837102" cy="591260"/>
            </a:xfrm>
            <a:prstGeom prst="rect">
              <a:avLst/>
            </a:prstGeom>
          </p:spPr>
        </p:pic>
      </p:grpSp>
    </p:spTree>
    <p:extLst>
      <p:ext uri="{BB962C8B-B14F-4D97-AF65-F5344CB8AC3E}">
        <p14:creationId xmlns:p14="http://schemas.microsoft.com/office/powerpoint/2010/main" val="2378853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43479B-79C0-0C48-18E9-987834875041}"/>
              </a:ext>
            </a:extLst>
          </p:cNvPr>
          <p:cNvSpPr>
            <a:spLocks noGrp="1"/>
          </p:cNvSpPr>
          <p:nvPr>
            <p:ph type="dt" sz="half" idx="10"/>
          </p:nvPr>
        </p:nvSpPr>
        <p:spPr/>
        <p:txBody>
          <a:bodyPr/>
          <a:lstStyle/>
          <a:p>
            <a:fld id="{E8FB2C52-EA41-6F47-9888-AA140085CA19}" type="datetimeFigureOut">
              <a:rPr lang="en-GB" smtClean="0"/>
              <a:t>27/06/2024</a:t>
            </a:fld>
            <a:endParaRPr lang="en-GB" dirty="0"/>
          </a:p>
        </p:txBody>
      </p:sp>
      <p:sp>
        <p:nvSpPr>
          <p:cNvPr id="3" name="Footer Placeholder 2">
            <a:extLst>
              <a:ext uri="{FF2B5EF4-FFF2-40B4-BE49-F238E27FC236}">
                <a16:creationId xmlns:a16="http://schemas.microsoft.com/office/drawing/2014/main" id="{42C020AB-AACD-FB05-4E8D-2EE79EAD636A}"/>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CBCF0AE3-AC71-EA8E-4FB1-E3218F9B91C3}"/>
              </a:ext>
            </a:extLst>
          </p:cNvPr>
          <p:cNvSpPr>
            <a:spLocks noGrp="1"/>
          </p:cNvSpPr>
          <p:nvPr>
            <p:ph type="sldNum" sz="quarter" idx="12"/>
          </p:nvPr>
        </p:nvSpPr>
        <p:spPr/>
        <p:txBody>
          <a:bodyPr/>
          <a:lstStyle/>
          <a:p>
            <a:fld id="{2052134C-DD39-9A46-9E9D-A910E1364561}" type="slidenum">
              <a:rPr lang="en-GB" smtClean="0"/>
              <a:t>‹#›</a:t>
            </a:fld>
            <a:endParaRPr lang="en-GB" dirty="0"/>
          </a:p>
        </p:txBody>
      </p:sp>
      <p:pic>
        <p:nvPicPr>
          <p:cNvPr id="20" name="Picture 19" descr="A picture containing diagram&#10;&#10;Description automatically generated">
            <a:extLst>
              <a:ext uri="{FF2B5EF4-FFF2-40B4-BE49-F238E27FC236}">
                <a16:creationId xmlns:a16="http://schemas.microsoft.com/office/drawing/2014/main" id="{3AAA1621-7E3B-71FE-8B5B-836425E9643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73600" y="5653719"/>
            <a:ext cx="2671200" cy="1114346"/>
          </a:xfrm>
          <a:prstGeom prst="rect">
            <a:avLst/>
          </a:prstGeom>
        </p:spPr>
      </p:pic>
      <p:pic>
        <p:nvPicPr>
          <p:cNvPr id="21" name="Picture 20">
            <a:extLst>
              <a:ext uri="{FF2B5EF4-FFF2-40B4-BE49-F238E27FC236}">
                <a16:creationId xmlns:a16="http://schemas.microsoft.com/office/drawing/2014/main" id="{96138E40-E1E6-1740-8262-BF4B87F80CF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984601" y="5904638"/>
            <a:ext cx="8837102" cy="591260"/>
          </a:xfrm>
          <a:prstGeom prst="rect">
            <a:avLst/>
          </a:prstGeom>
        </p:spPr>
      </p:pic>
    </p:spTree>
    <p:extLst>
      <p:ext uri="{BB962C8B-B14F-4D97-AF65-F5344CB8AC3E}">
        <p14:creationId xmlns:p14="http://schemas.microsoft.com/office/powerpoint/2010/main" val="3149246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CD7B8-64B2-077E-A497-F5C5120C3A55}"/>
              </a:ext>
            </a:extLst>
          </p:cNvPr>
          <p:cNvSpPr>
            <a:spLocks noGrp="1"/>
          </p:cNvSpPr>
          <p:nvPr>
            <p:ph type="title"/>
          </p:nvPr>
        </p:nvSpPr>
        <p:spPr>
          <a:xfrm>
            <a:off x="460800" y="457200"/>
            <a:ext cx="4311225"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9AC457F0-2811-1B90-42E2-2AFC42A45BCA}"/>
              </a:ext>
            </a:extLst>
          </p:cNvPr>
          <p:cNvSpPr>
            <a:spLocks noGrp="1"/>
          </p:cNvSpPr>
          <p:nvPr>
            <p:ph idx="1"/>
          </p:nvPr>
        </p:nvSpPr>
        <p:spPr>
          <a:xfrm>
            <a:off x="5183188" y="987425"/>
            <a:ext cx="6638514" cy="45637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Text Placeholder 3">
            <a:extLst>
              <a:ext uri="{FF2B5EF4-FFF2-40B4-BE49-F238E27FC236}">
                <a16:creationId xmlns:a16="http://schemas.microsoft.com/office/drawing/2014/main" id="{DB6FCABF-7CDF-35B2-FE0F-168EA661B373}"/>
              </a:ext>
            </a:extLst>
          </p:cNvPr>
          <p:cNvSpPr>
            <a:spLocks noGrp="1"/>
          </p:cNvSpPr>
          <p:nvPr>
            <p:ph type="body" sz="half" idx="2"/>
          </p:nvPr>
        </p:nvSpPr>
        <p:spPr>
          <a:xfrm>
            <a:off x="460800" y="2057400"/>
            <a:ext cx="4311225" cy="356925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DB95FC1-AB49-DEAA-A03A-4827F02F2D96}"/>
              </a:ext>
            </a:extLst>
          </p:cNvPr>
          <p:cNvSpPr>
            <a:spLocks noGrp="1"/>
          </p:cNvSpPr>
          <p:nvPr>
            <p:ph type="dt" sz="half" idx="10"/>
          </p:nvPr>
        </p:nvSpPr>
        <p:spPr/>
        <p:txBody>
          <a:bodyPr/>
          <a:lstStyle/>
          <a:p>
            <a:fld id="{E8FB2C52-EA41-6F47-9888-AA140085CA19}" type="datetimeFigureOut">
              <a:rPr lang="en-GB" smtClean="0"/>
              <a:t>27/06/2024</a:t>
            </a:fld>
            <a:endParaRPr lang="en-GB" dirty="0"/>
          </a:p>
        </p:txBody>
      </p:sp>
      <p:sp>
        <p:nvSpPr>
          <p:cNvPr id="6" name="Footer Placeholder 5">
            <a:extLst>
              <a:ext uri="{FF2B5EF4-FFF2-40B4-BE49-F238E27FC236}">
                <a16:creationId xmlns:a16="http://schemas.microsoft.com/office/drawing/2014/main" id="{6254A998-6928-50DE-BD70-165B0E03D95E}"/>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4E3B6AD8-D852-AD08-8095-3AC3ED987128}"/>
              </a:ext>
            </a:extLst>
          </p:cNvPr>
          <p:cNvSpPr>
            <a:spLocks noGrp="1"/>
          </p:cNvSpPr>
          <p:nvPr>
            <p:ph type="sldNum" sz="quarter" idx="12"/>
          </p:nvPr>
        </p:nvSpPr>
        <p:spPr/>
        <p:txBody>
          <a:bodyPr/>
          <a:lstStyle/>
          <a:p>
            <a:fld id="{2052134C-DD39-9A46-9E9D-A910E1364561}" type="slidenum">
              <a:rPr lang="en-GB" smtClean="0"/>
              <a:t>‹#›</a:t>
            </a:fld>
            <a:endParaRPr lang="en-GB" dirty="0"/>
          </a:p>
        </p:txBody>
      </p:sp>
      <p:pic>
        <p:nvPicPr>
          <p:cNvPr id="10" name="Picture 9" descr="A picture containing diagram&#10;&#10;Description automatically generated">
            <a:extLst>
              <a:ext uri="{FF2B5EF4-FFF2-40B4-BE49-F238E27FC236}">
                <a16:creationId xmlns:a16="http://schemas.microsoft.com/office/drawing/2014/main" id="{CBEBE530-54E4-A2F7-4B1D-4917FB6DBAA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73600" y="5653719"/>
            <a:ext cx="2671200" cy="1114346"/>
          </a:xfrm>
          <a:prstGeom prst="rect">
            <a:avLst/>
          </a:prstGeom>
        </p:spPr>
      </p:pic>
      <p:pic>
        <p:nvPicPr>
          <p:cNvPr id="11" name="Picture 10">
            <a:extLst>
              <a:ext uri="{FF2B5EF4-FFF2-40B4-BE49-F238E27FC236}">
                <a16:creationId xmlns:a16="http://schemas.microsoft.com/office/drawing/2014/main" id="{18B2D7B5-592B-1F99-9BD4-098DB196E955}"/>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984601" y="5904638"/>
            <a:ext cx="8837102" cy="591260"/>
          </a:xfrm>
          <a:prstGeom prst="rect">
            <a:avLst/>
          </a:prstGeom>
        </p:spPr>
      </p:pic>
    </p:spTree>
    <p:extLst>
      <p:ext uri="{BB962C8B-B14F-4D97-AF65-F5344CB8AC3E}">
        <p14:creationId xmlns:p14="http://schemas.microsoft.com/office/powerpoint/2010/main" val="3728119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1CF98-1BCC-DF9F-C273-95DABBD1825E}"/>
              </a:ext>
            </a:extLst>
          </p:cNvPr>
          <p:cNvSpPr>
            <a:spLocks noGrp="1"/>
          </p:cNvSpPr>
          <p:nvPr>
            <p:ph type="title"/>
          </p:nvPr>
        </p:nvSpPr>
        <p:spPr>
          <a:xfrm>
            <a:off x="460800" y="457200"/>
            <a:ext cx="4311225" cy="1600200"/>
          </a:xfrm>
        </p:spPr>
        <p:txBody>
          <a:bodyPr anchor="b"/>
          <a:lstStyle>
            <a:lvl1pPr>
              <a:defRPr sz="3200"/>
            </a:lvl1pPr>
          </a:lstStyle>
          <a:p>
            <a:r>
              <a:rPr lang="en-GB" dirty="0"/>
              <a:t>Click to edit Master title style</a:t>
            </a:r>
          </a:p>
        </p:txBody>
      </p:sp>
      <p:sp>
        <p:nvSpPr>
          <p:cNvPr id="3" name="Picture Placeholder 2">
            <a:extLst>
              <a:ext uri="{FF2B5EF4-FFF2-40B4-BE49-F238E27FC236}">
                <a16:creationId xmlns:a16="http://schemas.microsoft.com/office/drawing/2014/main" id="{E9C5A5CE-70CC-D8D7-C552-5B24898BD824}"/>
              </a:ext>
            </a:extLst>
          </p:cNvPr>
          <p:cNvSpPr>
            <a:spLocks noGrp="1"/>
          </p:cNvSpPr>
          <p:nvPr>
            <p:ph type="pic" idx="1"/>
          </p:nvPr>
        </p:nvSpPr>
        <p:spPr>
          <a:xfrm>
            <a:off x="5183188" y="457201"/>
            <a:ext cx="6638514" cy="517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5B25B3AA-7E32-A72D-CEF2-1FB8B30B156B}"/>
              </a:ext>
            </a:extLst>
          </p:cNvPr>
          <p:cNvSpPr>
            <a:spLocks noGrp="1"/>
          </p:cNvSpPr>
          <p:nvPr>
            <p:ph type="body" sz="half" idx="2"/>
          </p:nvPr>
        </p:nvSpPr>
        <p:spPr>
          <a:xfrm>
            <a:off x="460800" y="2057400"/>
            <a:ext cx="4311225" cy="35778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356E2D1-753A-CB6C-E42C-47CE5F799173}"/>
              </a:ext>
            </a:extLst>
          </p:cNvPr>
          <p:cNvSpPr>
            <a:spLocks noGrp="1"/>
          </p:cNvSpPr>
          <p:nvPr>
            <p:ph type="dt" sz="half" idx="10"/>
          </p:nvPr>
        </p:nvSpPr>
        <p:spPr/>
        <p:txBody>
          <a:bodyPr/>
          <a:lstStyle/>
          <a:p>
            <a:fld id="{E8FB2C52-EA41-6F47-9888-AA140085CA19}" type="datetimeFigureOut">
              <a:rPr lang="en-GB" smtClean="0"/>
              <a:t>27/06/2024</a:t>
            </a:fld>
            <a:endParaRPr lang="en-GB" dirty="0"/>
          </a:p>
        </p:txBody>
      </p:sp>
      <p:sp>
        <p:nvSpPr>
          <p:cNvPr id="6" name="Footer Placeholder 5">
            <a:extLst>
              <a:ext uri="{FF2B5EF4-FFF2-40B4-BE49-F238E27FC236}">
                <a16:creationId xmlns:a16="http://schemas.microsoft.com/office/drawing/2014/main" id="{34F3A70F-47A7-6E0E-95C1-BDCA23EAB1C5}"/>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EA681E75-192F-309D-818D-8D807DCA54F5}"/>
              </a:ext>
            </a:extLst>
          </p:cNvPr>
          <p:cNvSpPr>
            <a:spLocks noGrp="1"/>
          </p:cNvSpPr>
          <p:nvPr>
            <p:ph type="sldNum" sz="quarter" idx="12"/>
          </p:nvPr>
        </p:nvSpPr>
        <p:spPr/>
        <p:txBody>
          <a:bodyPr/>
          <a:lstStyle/>
          <a:p>
            <a:fld id="{2052134C-DD39-9A46-9E9D-A910E1364561}" type="slidenum">
              <a:rPr lang="en-GB" smtClean="0"/>
              <a:t>‹#›</a:t>
            </a:fld>
            <a:endParaRPr lang="en-GB" dirty="0"/>
          </a:p>
        </p:txBody>
      </p:sp>
      <p:pic>
        <p:nvPicPr>
          <p:cNvPr id="10" name="Picture 9" descr="A picture containing diagram&#10;&#10;Description automatically generated">
            <a:extLst>
              <a:ext uri="{FF2B5EF4-FFF2-40B4-BE49-F238E27FC236}">
                <a16:creationId xmlns:a16="http://schemas.microsoft.com/office/drawing/2014/main" id="{5E145656-EC62-D82E-D929-944901072E6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73600" y="5653719"/>
            <a:ext cx="2671200" cy="1114346"/>
          </a:xfrm>
          <a:prstGeom prst="rect">
            <a:avLst/>
          </a:prstGeom>
        </p:spPr>
      </p:pic>
      <p:pic>
        <p:nvPicPr>
          <p:cNvPr id="11" name="Picture 10">
            <a:extLst>
              <a:ext uri="{FF2B5EF4-FFF2-40B4-BE49-F238E27FC236}">
                <a16:creationId xmlns:a16="http://schemas.microsoft.com/office/drawing/2014/main" id="{9DB04F9E-AD6B-A10D-F730-7A9DD53A1997}"/>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984601" y="5904638"/>
            <a:ext cx="8837102" cy="591260"/>
          </a:xfrm>
          <a:prstGeom prst="rect">
            <a:avLst/>
          </a:prstGeom>
        </p:spPr>
      </p:pic>
    </p:spTree>
    <p:extLst>
      <p:ext uri="{BB962C8B-B14F-4D97-AF65-F5344CB8AC3E}">
        <p14:creationId xmlns:p14="http://schemas.microsoft.com/office/powerpoint/2010/main" val="1589422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F20A4B-E24B-B929-F3B7-6F010CBEFD1D}"/>
              </a:ext>
            </a:extLst>
          </p:cNvPr>
          <p:cNvSpPr>
            <a:spLocks noGrp="1"/>
          </p:cNvSpPr>
          <p:nvPr>
            <p:ph type="title"/>
          </p:nvPr>
        </p:nvSpPr>
        <p:spPr>
          <a:xfrm>
            <a:off x="453600" y="365125"/>
            <a:ext cx="11368102" cy="1325563"/>
          </a:xfrm>
          <a:prstGeom prst="rect">
            <a:avLst/>
          </a:prstGeom>
        </p:spPr>
        <p:txBody>
          <a:bodyPr vert="horz" lIns="91440" tIns="45720" rIns="91440" bIns="45720" rtlCol="0" anchor="t">
            <a:normAutofit/>
          </a:bodyPr>
          <a:lstStyle/>
          <a:p>
            <a:r>
              <a:rPr lang="en-GB" dirty="0"/>
              <a:t>Click to edit Master title style</a:t>
            </a:r>
          </a:p>
        </p:txBody>
      </p:sp>
      <p:sp>
        <p:nvSpPr>
          <p:cNvPr id="3" name="Text Placeholder 2">
            <a:extLst>
              <a:ext uri="{FF2B5EF4-FFF2-40B4-BE49-F238E27FC236}">
                <a16:creationId xmlns:a16="http://schemas.microsoft.com/office/drawing/2014/main" id="{0865D54C-334A-4CAB-3906-A5AD3F98A2E9}"/>
              </a:ext>
            </a:extLst>
          </p:cNvPr>
          <p:cNvSpPr>
            <a:spLocks noGrp="1"/>
          </p:cNvSpPr>
          <p:nvPr>
            <p:ph type="body" idx="1"/>
          </p:nvPr>
        </p:nvSpPr>
        <p:spPr>
          <a:xfrm>
            <a:off x="453600" y="1825625"/>
            <a:ext cx="11368102"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a:extLst>
              <a:ext uri="{FF2B5EF4-FFF2-40B4-BE49-F238E27FC236}">
                <a16:creationId xmlns:a16="http://schemas.microsoft.com/office/drawing/2014/main" id="{5579C2A1-FC46-E6FC-F098-E930DF2C82DE}"/>
              </a:ext>
            </a:extLst>
          </p:cNvPr>
          <p:cNvSpPr>
            <a:spLocks noGrp="1"/>
          </p:cNvSpPr>
          <p:nvPr>
            <p:ph type="dt" sz="half" idx="2"/>
          </p:nvPr>
        </p:nvSpPr>
        <p:spPr>
          <a:xfrm>
            <a:off x="2984600" y="6356350"/>
            <a:ext cx="24760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E8FB2C52-EA41-6F47-9888-AA140085CA19}" type="datetimeFigureOut">
              <a:rPr lang="en-GB" smtClean="0"/>
              <a:pPr/>
              <a:t>27/06/2024</a:t>
            </a:fld>
            <a:endParaRPr lang="en-GB" dirty="0"/>
          </a:p>
        </p:txBody>
      </p:sp>
      <p:sp>
        <p:nvSpPr>
          <p:cNvPr id="5" name="Footer Placeholder 4">
            <a:extLst>
              <a:ext uri="{FF2B5EF4-FFF2-40B4-BE49-F238E27FC236}">
                <a16:creationId xmlns:a16="http://schemas.microsoft.com/office/drawing/2014/main" id="{375C6CBB-15F2-BB90-32A6-B5F2FD7643AE}"/>
              </a:ext>
            </a:extLst>
          </p:cNvPr>
          <p:cNvSpPr>
            <a:spLocks noGrp="1"/>
          </p:cNvSpPr>
          <p:nvPr>
            <p:ph type="ftr" sz="quarter" idx="3"/>
          </p:nvPr>
        </p:nvSpPr>
        <p:spPr>
          <a:xfrm>
            <a:off x="5824800" y="6356350"/>
            <a:ext cx="42264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GB" dirty="0"/>
          </a:p>
        </p:txBody>
      </p:sp>
      <p:sp>
        <p:nvSpPr>
          <p:cNvPr id="6" name="Slide Number Placeholder 5">
            <a:extLst>
              <a:ext uri="{FF2B5EF4-FFF2-40B4-BE49-F238E27FC236}">
                <a16:creationId xmlns:a16="http://schemas.microsoft.com/office/drawing/2014/main" id="{B7C8291D-F1AF-809E-39B4-53F2B11FE038}"/>
              </a:ext>
            </a:extLst>
          </p:cNvPr>
          <p:cNvSpPr>
            <a:spLocks noGrp="1"/>
          </p:cNvSpPr>
          <p:nvPr>
            <p:ph type="sldNum" sz="quarter" idx="4"/>
          </p:nvPr>
        </p:nvSpPr>
        <p:spPr>
          <a:xfrm>
            <a:off x="10396799" y="6356350"/>
            <a:ext cx="1424903"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2052134C-DD39-9A46-9E9D-A910E1364561}" type="slidenum">
              <a:rPr lang="en-GB" smtClean="0"/>
              <a:pPr/>
              <a:t>‹#›</a:t>
            </a:fld>
            <a:endParaRPr lang="en-GB" dirty="0"/>
          </a:p>
        </p:txBody>
      </p:sp>
    </p:spTree>
    <p:extLst>
      <p:ext uri="{BB962C8B-B14F-4D97-AF65-F5344CB8AC3E}">
        <p14:creationId xmlns:p14="http://schemas.microsoft.com/office/powerpoint/2010/main" val="3436659078"/>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2" r:id="rId4"/>
    <p:sldLayoutId id="2147483654" r:id="rId5"/>
    <p:sldLayoutId id="2147483660" r:id="rId6"/>
    <p:sldLayoutId id="2147483655" r:id="rId7"/>
    <p:sldLayoutId id="2147483656" r:id="rId8"/>
    <p:sldLayoutId id="2147483657" r:id="rId9"/>
    <p:sldLayoutId id="2147483659" r:id="rId10"/>
    <p:sldLayoutId id="2147483661" r:id="rId11"/>
  </p:sldLayoutIdLst>
  <p:txStyles>
    <p:titleStyle>
      <a:lvl1pPr algn="l" defTabSz="914400" rtl="0" eaLnBrk="1" latinLnBrk="0" hangingPunct="1">
        <a:lnSpc>
          <a:spcPct val="90000"/>
        </a:lnSpc>
        <a:spcBef>
          <a:spcPct val="0"/>
        </a:spcBef>
        <a:buNone/>
        <a:defRPr sz="2400" b="1"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bwQ1-V6dXgQ" TargetMode="External"/><Relationship Id="rId2" Type="http://schemas.openxmlformats.org/officeDocument/2006/relationships/hyperlink" Target="https://www.youtube.com/watch?v=ApbXNuKVqEM" TargetMode="Externa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hyperlink" Target="https://gbr01.safelinks.protection.outlook.com/?url=https%3A%2F%2Fcdn.bad.org.uk%2Fuploads%2F2022%2F02%2F29200021%2FTeledermatology-Quality-Standards.pdf&amp;data=05%7C02%7Cberyl.bloomfield%40nhs.net%7Cb29a2f679d6043caca7b08dc8b90c51c%7C37c354b285b047f5b22207b48d774ee3%7C0%7C0%7C638538701107554611%7CUnknown%7CTWFpbGZsb3d8eyJWIjoiMC4wLjAwMDAiLCJQIjoiV2luMzIiLCJBTiI6Ik1haWwiLCJXVCI6Mn0%3D%7C0%7C%7C%7C&amp;sdata=GHCd%2BubHrRu2OuB0uJinCVE3Muz2122GuMaOi8U1LOc%3D&amp;reserved=0" TargetMode="Externa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hyperlink" Target="https://app.hellopando.com/login?msg=logged-out&amp;redirect=https://app.hellopando.com/" TargetMode="External"/><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slide" Target="slide19.xml"/><Relationship Id="rId18" Type="http://schemas.openxmlformats.org/officeDocument/2006/relationships/slide" Target="slide24.xml"/><Relationship Id="rId3" Type="http://schemas.openxmlformats.org/officeDocument/2006/relationships/slide" Target="slide8.xml"/><Relationship Id="rId21" Type="http://schemas.openxmlformats.org/officeDocument/2006/relationships/slide" Target="slide27.xml"/><Relationship Id="rId7" Type="http://schemas.openxmlformats.org/officeDocument/2006/relationships/slide" Target="slide13.xml"/><Relationship Id="rId12" Type="http://schemas.openxmlformats.org/officeDocument/2006/relationships/slide" Target="slide18.xml"/><Relationship Id="rId17" Type="http://schemas.openxmlformats.org/officeDocument/2006/relationships/slide" Target="slide23.xml"/><Relationship Id="rId2" Type="http://schemas.openxmlformats.org/officeDocument/2006/relationships/slide" Target="slide4.xml"/><Relationship Id="rId16" Type="http://schemas.openxmlformats.org/officeDocument/2006/relationships/slide" Target="slide22.xml"/><Relationship Id="rId20" Type="http://schemas.openxmlformats.org/officeDocument/2006/relationships/slide" Target="slide26.xml"/><Relationship Id="rId1" Type="http://schemas.openxmlformats.org/officeDocument/2006/relationships/slideLayout" Target="../slideLayouts/slideLayout6.xml"/><Relationship Id="rId6" Type="http://schemas.openxmlformats.org/officeDocument/2006/relationships/slide" Target="slide12.xml"/><Relationship Id="rId11" Type="http://schemas.openxmlformats.org/officeDocument/2006/relationships/slide" Target="slide17.xml"/><Relationship Id="rId5" Type="http://schemas.openxmlformats.org/officeDocument/2006/relationships/slide" Target="slide10.xml"/><Relationship Id="rId15" Type="http://schemas.openxmlformats.org/officeDocument/2006/relationships/slide" Target="slide21.xml"/><Relationship Id="rId10" Type="http://schemas.openxmlformats.org/officeDocument/2006/relationships/slide" Target="slide16.xml"/><Relationship Id="rId19" Type="http://schemas.openxmlformats.org/officeDocument/2006/relationships/slide" Target="slide25.xml"/><Relationship Id="rId4" Type="http://schemas.openxmlformats.org/officeDocument/2006/relationships/slide" Target="slide9.xml"/><Relationship Id="rId9" Type="http://schemas.openxmlformats.org/officeDocument/2006/relationships/slide" Target="slide15.xml"/><Relationship Id="rId14" Type="http://schemas.openxmlformats.org/officeDocument/2006/relationships/slide" Target="slide20.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JaoMr0WUF3w" TargetMode="External"/><Relationship Id="rId2" Type="http://schemas.openxmlformats.org/officeDocument/2006/relationships/hyperlink" Target="https://www.youtube.com/watch?v=QaWh_Ml3DOo"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16F4E-104A-CE6B-05C1-6CDB81261535}"/>
              </a:ext>
            </a:extLst>
          </p:cNvPr>
          <p:cNvSpPr>
            <a:spLocks noGrp="1"/>
          </p:cNvSpPr>
          <p:nvPr>
            <p:ph type="ctrTitle"/>
          </p:nvPr>
        </p:nvSpPr>
        <p:spPr>
          <a:xfrm>
            <a:off x="453600" y="2224454"/>
            <a:ext cx="5371200" cy="2634715"/>
          </a:xfrm>
        </p:spPr>
        <p:txBody>
          <a:bodyPr>
            <a:normAutofit/>
          </a:bodyPr>
          <a:lstStyle/>
          <a:p>
            <a:r>
              <a:rPr lang="en-GB" sz="2800" b="0" dirty="0"/>
              <a:t>Dermoscopy Toolkit</a:t>
            </a:r>
            <a:br>
              <a:rPr lang="en-GB" sz="2800" b="0" dirty="0"/>
            </a:br>
            <a:r>
              <a:rPr lang="en-GB" sz="2800" b="0" dirty="0"/>
              <a:t>Guide to using DermLite DL4</a:t>
            </a:r>
            <a:br>
              <a:rPr lang="en-GB" b="0" dirty="0"/>
            </a:br>
            <a:br>
              <a:rPr lang="en-GB" b="0" dirty="0"/>
            </a:br>
            <a:r>
              <a:rPr lang="en-GB" b="0"/>
              <a:t>Herts and </a:t>
            </a:r>
            <a:r>
              <a:rPr lang="en-GB" b="0" dirty="0"/>
              <a:t>West Essex ICB</a:t>
            </a:r>
            <a:br>
              <a:rPr lang="en-GB" b="0" dirty="0"/>
            </a:br>
            <a:r>
              <a:rPr lang="en-GB" b="0" dirty="0"/>
              <a:t>(</a:t>
            </a:r>
            <a:r>
              <a:rPr lang="en-GB" b="0"/>
              <a:t>South and </a:t>
            </a:r>
            <a:r>
              <a:rPr lang="en-GB" b="0" dirty="0"/>
              <a:t>West Herts)</a:t>
            </a:r>
            <a:br>
              <a:rPr lang="en-GB" b="0" dirty="0"/>
            </a:br>
            <a:br>
              <a:rPr lang="en-GB" b="0" dirty="0"/>
            </a:br>
            <a:r>
              <a:rPr lang="en-GB" b="0" dirty="0"/>
              <a:t>June 2024</a:t>
            </a:r>
            <a:endParaRPr lang="en-GB" dirty="0"/>
          </a:p>
        </p:txBody>
      </p:sp>
    </p:spTree>
    <p:extLst>
      <p:ext uri="{BB962C8B-B14F-4D97-AF65-F5344CB8AC3E}">
        <p14:creationId xmlns:p14="http://schemas.microsoft.com/office/powerpoint/2010/main" val="14921461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D1BF47BE-6D2C-4DCE-C98D-DE865D19A449}"/>
              </a:ext>
            </a:extLst>
          </p:cNvPr>
          <p:cNvSpPr>
            <a:spLocks noGrp="1"/>
          </p:cNvSpPr>
          <p:nvPr>
            <p:ph type="title"/>
          </p:nvPr>
        </p:nvSpPr>
        <p:spPr>
          <a:xfrm>
            <a:off x="411956" y="132043"/>
            <a:ext cx="11260091" cy="1079919"/>
          </a:xfrm>
          <a:prstGeom prst="roundRect">
            <a:avLst/>
          </a:prstGeom>
          <a:solidFill>
            <a:srgbClr val="339966"/>
          </a:solidFill>
        </p:spPr>
        <p:style>
          <a:lnRef idx="2">
            <a:schemeClr val="accent1">
              <a:shade val="50000"/>
            </a:schemeClr>
          </a:lnRef>
          <a:fillRef idx="1001">
            <a:schemeClr val="dk2"/>
          </a:fillRef>
          <a:effectRef idx="0">
            <a:schemeClr val="accent1"/>
          </a:effectRef>
          <a:fontRef idx="minor">
            <a:schemeClr val="lt1"/>
          </a:fontRef>
        </p:style>
        <p:txBody>
          <a:bodyPr rtlCol="0" anchor="ctr"/>
          <a:lstStyle/>
          <a:p>
            <a:r>
              <a:rPr lang="en-GB" sz="2400" b="1" dirty="0">
                <a:solidFill>
                  <a:schemeClr val="bg1"/>
                </a:solidFill>
                <a:latin typeface="Arial" panose="020B0604020202020204" pitchFamily="34" charset="0"/>
                <a:cs typeface="Arial" panose="020B0604020202020204" pitchFamily="34" charset="0"/>
              </a:rPr>
              <a:t>SUMMARY </a:t>
            </a:r>
            <a:r>
              <a:rPr lang="en-GB" dirty="0">
                <a:solidFill>
                  <a:schemeClr val="bg1"/>
                </a:solidFill>
                <a:latin typeface="Arial" panose="020B0604020202020204" pitchFamily="34" charset="0"/>
                <a:cs typeface="Arial" panose="020B0604020202020204" pitchFamily="34" charset="0"/>
              </a:rPr>
              <a:t>OF HOW </a:t>
            </a:r>
            <a:r>
              <a:rPr lang="en-GB" sz="2400" b="1" dirty="0">
                <a:solidFill>
                  <a:schemeClr val="bg1"/>
                </a:solidFill>
                <a:latin typeface="Arial" panose="020B0604020202020204" pitchFamily="34" charset="0"/>
                <a:cs typeface="Arial" panose="020B0604020202020204" pitchFamily="34" charset="0"/>
              </a:rPr>
              <a:t>TO USE DERMLITE DL4</a:t>
            </a:r>
            <a:endParaRPr lang="en-GB" sz="2400"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10C9B34A-7261-32E6-A485-39BCFE129AFC}"/>
              </a:ext>
            </a:extLst>
          </p:cNvPr>
          <p:cNvSpPr txBox="1"/>
          <p:nvPr/>
        </p:nvSpPr>
        <p:spPr>
          <a:xfrm>
            <a:off x="4284901" y="1516083"/>
            <a:ext cx="7903818" cy="3970318"/>
          </a:xfrm>
          <a:prstGeom prst="rect">
            <a:avLst/>
          </a:prstGeom>
          <a:noFill/>
          <a:ln>
            <a:noFill/>
          </a:ln>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AutoNum type="arabicPeriod"/>
            </a:pPr>
            <a:r>
              <a:rPr lang="en-GB" sz="1400" dirty="0">
                <a:latin typeface="Arial" panose="020B0604020202020204" pitchFamily="34" charset="0"/>
                <a:cs typeface="Arial" panose="020B0604020202020204" pitchFamily="34" charset="0"/>
              </a:rPr>
              <a:t>Hold your DermLite DL4 so that the LEDs are aimed in the direction of the lesion to be examined.</a:t>
            </a:r>
            <a:endParaRPr lang="en-US"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2.   Place the device approx. 1” from the skin.</a:t>
            </a:r>
            <a:endParaRPr lang="en-GB" sz="1400" dirty="0">
              <a:latin typeface="Arial" panose="020B0604020202020204" pitchFamily="34" charset="0"/>
              <a:ea typeface="Calibri Light"/>
              <a:cs typeface="Arial" panose="020B0604020202020204" pitchFamily="34" charset="0"/>
            </a:endParaRP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3.   Push the power button (P)– located at the left side of the handle, to turn on the device (SHORT PRESS) or push the two mode buttons (POL &amp; PB), located at the head, simultaneously.</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ea typeface="Calibri Light"/>
                <a:cs typeface="Arial" panose="020B0604020202020204" pitchFamily="34" charset="0"/>
              </a:rPr>
              <a:t>4.  The device will always come on in polarised mode – you can toggle between polarised and non-polarised mode by pressing the (P) button or the (POL) button. Push and hold for about 1 second to toggle between two brightness levels. P</a:t>
            </a:r>
            <a:r>
              <a:rPr lang="en-GB" sz="1400" dirty="0">
                <a:latin typeface="Arial" panose="020B0604020202020204" pitchFamily="34" charset="0"/>
                <a:ea typeface="Calibri"/>
                <a:cs typeface="Arial" panose="020B0604020202020204" pitchFamily="34" charset="0"/>
              </a:rPr>
              <a:t>olarised light mode is the most frequently used.</a:t>
            </a:r>
          </a:p>
          <a:p>
            <a:endParaRPr lang="en-GB" sz="1400" dirty="0">
              <a:latin typeface="Arial" panose="020B0604020202020204" pitchFamily="34" charset="0"/>
              <a:ea typeface="Calibri"/>
              <a:cs typeface="Arial" panose="020B0604020202020204" pitchFamily="34" charset="0"/>
            </a:endParaRPr>
          </a:p>
          <a:p>
            <a:r>
              <a:rPr lang="en-GB" sz="1400" dirty="0">
                <a:latin typeface="Arial" panose="020B0604020202020204" pitchFamily="34" charset="0"/>
                <a:ea typeface="Calibri"/>
                <a:cs typeface="Arial" panose="020B0604020202020204" pitchFamily="34" charset="0"/>
              </a:rPr>
              <a:t>5.   Press</a:t>
            </a:r>
            <a:r>
              <a:rPr lang="en-GB" sz="1400" b="0" i="0" dirty="0">
                <a:effectLst/>
                <a:latin typeface="Arial" panose="020B0604020202020204" pitchFamily="34" charset="0"/>
                <a:ea typeface="Calibri"/>
                <a:cs typeface="Arial" panose="020B0604020202020204" pitchFamily="34" charset="0"/>
              </a:rPr>
              <a:t> (PB) briefly to activate PigmentBoost lighting in addition to white light. To enter the exclusively orange PigmentBoost mode, press the button (PB) for about 1 second; briefly press (PB) or (POL) to exit.</a:t>
            </a:r>
            <a:endParaRPr lang="en-GB" sz="1400" b="0" i="0" dirty="0">
              <a:effectLst/>
              <a:latin typeface="Arial" panose="020B0604020202020204" pitchFamily="34" charset="0"/>
              <a:ea typeface="Calibri Light"/>
              <a:cs typeface="Arial" panose="020B0604020202020204" pitchFamily="34" charset="0"/>
            </a:endParaRPr>
          </a:p>
          <a:p>
            <a:pPr algn="l"/>
            <a:endParaRPr lang="en-GB" sz="1400" b="0" i="0" dirty="0">
              <a:effectLst/>
              <a:latin typeface="Arial" panose="020B0604020202020204" pitchFamily="34" charset="0"/>
              <a:ea typeface="Calibri" panose="020F0502020204030204" pitchFamily="34" charset="0"/>
              <a:cs typeface="Arial" panose="020B0604020202020204" pitchFamily="34" charset="0"/>
            </a:endParaRPr>
          </a:p>
          <a:p>
            <a:r>
              <a:rPr lang="en-GB" sz="1400" dirty="0">
                <a:latin typeface="Arial" panose="020B0604020202020204" pitchFamily="34" charset="0"/>
                <a:ea typeface="Calibri"/>
                <a:cs typeface="Arial" panose="020B0604020202020204" pitchFamily="34" charset="0"/>
              </a:rPr>
              <a:t>6.   Look </a:t>
            </a:r>
            <a:r>
              <a:rPr lang="en-GB" sz="1400" b="0" i="0" dirty="0">
                <a:effectLst/>
                <a:latin typeface="Arial" panose="020B0604020202020204" pitchFamily="34" charset="0"/>
                <a:ea typeface="Calibri"/>
                <a:cs typeface="Arial" panose="020B0604020202020204" pitchFamily="34" charset="0"/>
              </a:rPr>
              <a:t>through the lens with your eye placed about 1 to 2” (25-50 mm) above your DermLite. Move the device closer or further away from the skin to obtain the desired image focus.</a:t>
            </a:r>
            <a:r>
              <a:rPr lang="en-GB" sz="1400" dirty="0">
                <a:latin typeface="Arial" panose="020B0604020202020204" pitchFamily="34" charset="0"/>
                <a:ea typeface="Calibri"/>
                <a:cs typeface="Arial" panose="020B0604020202020204" pitchFamily="34" charset="0"/>
              </a:rPr>
              <a:t> </a:t>
            </a:r>
            <a:endParaRPr lang="en-GB" sz="14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8DD20675-A561-D32F-DEDE-6131888C0FAE}"/>
              </a:ext>
            </a:extLst>
          </p:cNvPr>
          <p:cNvPicPr>
            <a:picLocks noChangeAspect="1"/>
          </p:cNvPicPr>
          <p:nvPr/>
        </p:nvPicPr>
        <p:blipFill>
          <a:blip r:embed="rId2"/>
          <a:stretch>
            <a:fillRect/>
          </a:stretch>
        </p:blipFill>
        <p:spPr>
          <a:xfrm>
            <a:off x="325198" y="1600740"/>
            <a:ext cx="3834426" cy="3338814"/>
          </a:xfrm>
          <a:prstGeom prst="rect">
            <a:avLst/>
          </a:prstGeom>
        </p:spPr>
      </p:pic>
    </p:spTree>
    <p:extLst>
      <p:ext uri="{BB962C8B-B14F-4D97-AF65-F5344CB8AC3E}">
        <p14:creationId xmlns:p14="http://schemas.microsoft.com/office/powerpoint/2010/main" val="10060829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FE2B5C16-EBB3-B8C4-60C9-35EEF06F7205}"/>
              </a:ext>
            </a:extLst>
          </p:cNvPr>
          <p:cNvSpPr>
            <a:spLocks noGrp="1"/>
          </p:cNvSpPr>
          <p:nvPr>
            <p:ph type="title"/>
          </p:nvPr>
        </p:nvSpPr>
        <p:spPr>
          <a:xfrm>
            <a:off x="454025" y="194795"/>
            <a:ext cx="11368088" cy="1325563"/>
          </a:xfrm>
          <a:prstGeom prst="roundRect">
            <a:avLst/>
          </a:prstGeom>
          <a:solidFill>
            <a:srgbClr val="339966"/>
          </a:solidFill>
        </p:spPr>
        <p:style>
          <a:lnRef idx="2">
            <a:schemeClr val="accent1">
              <a:shade val="50000"/>
            </a:schemeClr>
          </a:lnRef>
          <a:fillRef idx="1001">
            <a:schemeClr val="dk2"/>
          </a:fillRef>
          <a:effectRef idx="0">
            <a:schemeClr val="accent1"/>
          </a:effectRef>
          <a:fontRef idx="minor">
            <a:schemeClr val="lt1"/>
          </a:fontRef>
        </p:style>
        <p:txBody>
          <a:bodyPr rtlCol="0" anchor="ctr"/>
          <a:lstStyle/>
          <a:p>
            <a:r>
              <a:rPr lang="en-GB" sz="2400" b="1" dirty="0">
                <a:solidFill>
                  <a:schemeClr val="bg1"/>
                </a:solidFill>
                <a:latin typeface="Arial" panose="020B0604020202020204" pitchFamily="34" charset="0"/>
                <a:cs typeface="Arial" panose="020B0604020202020204" pitchFamily="34" charset="0"/>
              </a:rPr>
              <a:t>SUMMARY Cont/….</a:t>
            </a:r>
            <a:endParaRPr lang="en-GB" sz="2400"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10C9B34A-7261-32E6-A485-39BCFE129AFC}"/>
              </a:ext>
            </a:extLst>
          </p:cNvPr>
          <p:cNvSpPr txBox="1"/>
          <p:nvPr/>
        </p:nvSpPr>
        <p:spPr>
          <a:xfrm>
            <a:off x="4280043" y="2112182"/>
            <a:ext cx="7253654" cy="2400657"/>
          </a:xfrm>
          <a:prstGeom prst="rect">
            <a:avLst/>
          </a:prstGeom>
          <a:noFill/>
          <a:ln>
            <a:noFill/>
          </a:ln>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latin typeface="+mj-lt"/>
                <a:ea typeface="Calibri"/>
                <a:cs typeface="Calibri"/>
              </a:rPr>
              <a:t> </a:t>
            </a:r>
            <a:r>
              <a:rPr lang="en-GB" sz="1600" dirty="0">
                <a:latin typeface="Arial" panose="020B0604020202020204" pitchFamily="34" charset="0"/>
                <a:ea typeface="Calibri"/>
                <a:cs typeface="Arial" panose="020B0604020202020204" pitchFamily="34" charset="0"/>
              </a:rPr>
              <a:t>7. For</a:t>
            </a:r>
            <a:r>
              <a:rPr lang="en-GB" sz="1600" i="0" dirty="0">
                <a:effectLst/>
                <a:latin typeface="Arial" panose="020B0604020202020204" pitchFamily="34" charset="0"/>
                <a:ea typeface="Calibri"/>
                <a:cs typeface="Arial" panose="020B0604020202020204" pitchFamily="34" charset="0"/>
              </a:rPr>
              <a:t> dermoscopy</a:t>
            </a:r>
            <a:r>
              <a:rPr lang="en-GB" sz="1600" b="1" i="0" dirty="0">
                <a:effectLst/>
                <a:latin typeface="Arial" panose="020B0604020202020204" pitchFamily="34" charset="0"/>
                <a:ea typeface="Calibri"/>
                <a:cs typeface="Arial" panose="020B0604020202020204" pitchFamily="34" charset="0"/>
              </a:rPr>
              <a:t> </a:t>
            </a:r>
            <a:r>
              <a:rPr lang="en-GB" sz="1600" b="0" i="0" dirty="0">
                <a:effectLst/>
                <a:latin typeface="Arial" panose="020B0604020202020204" pitchFamily="34" charset="0"/>
                <a:ea typeface="Calibri"/>
                <a:cs typeface="Arial" panose="020B0604020202020204" pitchFamily="34" charset="0"/>
              </a:rPr>
              <a:t>with skin contact, or for camera use, rotate the Focus Dial (FD) to focus the image. The position “0” indicates the ideal distance for photography.</a:t>
            </a:r>
            <a:r>
              <a:rPr lang="en-GB" sz="1600" dirty="0">
                <a:latin typeface="Arial" panose="020B0604020202020204" pitchFamily="34" charset="0"/>
                <a:ea typeface="Calibri"/>
                <a:cs typeface="Arial" panose="020B0604020202020204" pitchFamily="34" charset="0"/>
              </a:rPr>
              <a:t> </a:t>
            </a:r>
            <a:endParaRPr lang="en-US" sz="1600" dirty="0">
              <a:latin typeface="Arial" panose="020B0604020202020204" pitchFamily="34" charset="0"/>
              <a:cs typeface="Arial" panose="020B0604020202020204" pitchFamily="34" charset="0"/>
            </a:endParaRPr>
          </a:p>
          <a:p>
            <a:endParaRPr lang="en-GB" sz="1600" dirty="0">
              <a:latin typeface="Arial" panose="020B0604020202020204" pitchFamily="34" charset="0"/>
              <a:ea typeface="Calibri"/>
              <a:cs typeface="Arial" panose="020B0604020202020204" pitchFamily="34" charset="0"/>
            </a:endParaRPr>
          </a:p>
          <a:p>
            <a:r>
              <a:rPr lang="en-GB" sz="1600" dirty="0">
                <a:latin typeface="Arial" panose="020B0604020202020204" pitchFamily="34" charset="0"/>
                <a:ea typeface="Calibri"/>
                <a:cs typeface="Arial" panose="020B0604020202020204" pitchFamily="34" charset="0"/>
              </a:rPr>
              <a:t>8. To</a:t>
            </a:r>
            <a:r>
              <a:rPr lang="en-GB" sz="1600" b="0" i="0" dirty="0">
                <a:effectLst/>
                <a:latin typeface="Arial" panose="020B0604020202020204" pitchFamily="34" charset="0"/>
                <a:ea typeface="Calibri"/>
                <a:cs typeface="Arial" panose="020B0604020202020204" pitchFamily="34" charset="0"/>
              </a:rPr>
              <a:t> turn off your DermLite, push the power button (P) for about 1 sec. or push the two mode buttons (POL &amp; PB), located at the head, simultaneously. To save power, the unit automatically turns off after 3 minutes</a:t>
            </a:r>
            <a:endParaRPr lang="en-GB" sz="1600" dirty="0">
              <a:latin typeface="Arial" panose="020B0604020202020204" pitchFamily="34" charset="0"/>
              <a:ea typeface="Calibri"/>
              <a:cs typeface="Arial" panose="020B0604020202020204" pitchFamily="34" charset="0"/>
            </a:endParaRPr>
          </a:p>
          <a:p>
            <a:pPr algn="l"/>
            <a:endParaRPr lang="en-GB" dirty="0">
              <a:latin typeface="Calibri" panose="020F0502020204030204" pitchFamily="34" charset="0"/>
              <a:ea typeface="Calibri" panose="020F0502020204030204" pitchFamily="34" charset="0"/>
              <a:cs typeface="Calibri" panose="020F0502020204030204" pitchFamily="34" charset="0"/>
            </a:endParaRPr>
          </a:p>
          <a:p>
            <a:endParaRPr lang="en-GB" dirty="0"/>
          </a:p>
        </p:txBody>
      </p:sp>
      <p:pic>
        <p:nvPicPr>
          <p:cNvPr id="5" name="Picture 4">
            <a:extLst>
              <a:ext uri="{FF2B5EF4-FFF2-40B4-BE49-F238E27FC236}">
                <a16:creationId xmlns:a16="http://schemas.microsoft.com/office/drawing/2014/main" id="{77C03D4E-7AA3-785C-4AB1-BE32E38BC1F6}"/>
              </a:ext>
            </a:extLst>
          </p:cNvPr>
          <p:cNvPicPr>
            <a:picLocks noChangeAspect="1"/>
          </p:cNvPicPr>
          <p:nvPr/>
        </p:nvPicPr>
        <p:blipFill>
          <a:blip r:embed="rId2"/>
          <a:stretch>
            <a:fillRect/>
          </a:stretch>
        </p:blipFill>
        <p:spPr>
          <a:xfrm>
            <a:off x="325197" y="1633876"/>
            <a:ext cx="4125175" cy="3357268"/>
          </a:xfrm>
          <a:prstGeom prst="rect">
            <a:avLst/>
          </a:prstGeom>
        </p:spPr>
      </p:pic>
    </p:spTree>
    <p:extLst>
      <p:ext uri="{BB962C8B-B14F-4D97-AF65-F5344CB8AC3E}">
        <p14:creationId xmlns:p14="http://schemas.microsoft.com/office/powerpoint/2010/main" val="24361311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3" name="Picture 7">
            <a:extLst>
              <a:ext uri="{FF2B5EF4-FFF2-40B4-BE49-F238E27FC236}">
                <a16:creationId xmlns:a16="http://schemas.microsoft.com/office/drawing/2014/main" id="{58B5ABC7-77B0-6B8D-6F7B-23B70D1111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212" y="1813445"/>
            <a:ext cx="1363879" cy="1147931"/>
          </a:xfrm>
          <a:prstGeom prst="rect">
            <a:avLst/>
          </a:prstGeom>
          <a:noFill/>
          <a:extLst>
            <a:ext uri="{909E8E84-426E-40DD-AFC4-6F175D3DCCD1}">
              <a14:hiddenFill xmlns:a14="http://schemas.microsoft.com/office/drawing/2010/main">
                <a:solidFill>
                  <a:srgbClr val="FFFFFF"/>
                </a:solidFill>
              </a14:hiddenFill>
            </a:ext>
          </a:extLst>
        </p:spPr>
      </p:pic>
      <p:pic>
        <p:nvPicPr>
          <p:cNvPr id="4105" name="Picture 9">
            <a:extLst>
              <a:ext uri="{FF2B5EF4-FFF2-40B4-BE49-F238E27FC236}">
                <a16:creationId xmlns:a16="http://schemas.microsoft.com/office/drawing/2014/main" id="{54DB0401-BC83-08B6-3B10-A12CCAC581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212" y="3254463"/>
            <a:ext cx="1363879" cy="112336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13">
            <a:extLst>
              <a:ext uri="{FF2B5EF4-FFF2-40B4-BE49-F238E27FC236}">
                <a16:creationId xmlns:a16="http://schemas.microsoft.com/office/drawing/2014/main" id="{DCCAF5A3-4853-BA7A-21ED-1F4C663E67FF}"/>
              </a:ext>
            </a:extLst>
          </p:cNvPr>
          <p:cNvSpPr txBox="1"/>
          <p:nvPr/>
        </p:nvSpPr>
        <p:spPr>
          <a:xfrm>
            <a:off x="2279640" y="2062159"/>
            <a:ext cx="8824854" cy="646331"/>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u="sng" dirty="0">
                <a:latin typeface="Arial" panose="020B0604020202020204" pitchFamily="34" charset="0"/>
                <a:cs typeface="Arial" panose="020B0604020202020204" pitchFamily="34" charset="0"/>
              </a:rPr>
              <a:t>Non-Polarised Mode (without PigmentBoost)</a:t>
            </a:r>
          </a:p>
          <a:p>
            <a:r>
              <a:rPr lang="en-GB" dirty="0">
                <a:latin typeface="Arial" panose="020B0604020202020204" pitchFamily="34" charset="0"/>
                <a:cs typeface="Arial" panose="020B0604020202020204" pitchFamily="34" charset="0"/>
              </a:rPr>
              <a:t>There are six white LEDs in total.</a:t>
            </a:r>
          </a:p>
        </p:txBody>
      </p:sp>
      <p:sp>
        <p:nvSpPr>
          <p:cNvPr id="4" name="TextBox 18">
            <a:extLst>
              <a:ext uri="{FF2B5EF4-FFF2-40B4-BE49-F238E27FC236}">
                <a16:creationId xmlns:a16="http://schemas.microsoft.com/office/drawing/2014/main" id="{174B6AED-837C-434B-15C8-9D845FA2196B}"/>
              </a:ext>
            </a:extLst>
          </p:cNvPr>
          <p:cNvSpPr txBox="1"/>
          <p:nvPr/>
        </p:nvSpPr>
        <p:spPr>
          <a:xfrm>
            <a:off x="2239385" y="3243735"/>
            <a:ext cx="8905364" cy="646331"/>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u="sng" dirty="0">
                <a:latin typeface="Arial" panose="020B0604020202020204" pitchFamily="34" charset="0"/>
                <a:cs typeface="Arial" panose="020B0604020202020204" pitchFamily="34" charset="0"/>
              </a:rPr>
              <a:t>Polarised Mode (without PigmentBoost)</a:t>
            </a:r>
          </a:p>
          <a:p>
            <a:r>
              <a:rPr lang="en-GB" dirty="0">
                <a:latin typeface="Arial" panose="020B0604020202020204" pitchFamily="34" charset="0"/>
                <a:cs typeface="Arial" panose="020B0604020202020204" pitchFamily="34" charset="0"/>
              </a:rPr>
              <a:t>Once switched to polarised mode, the DL4 activates a total of 12 LEDS</a:t>
            </a:r>
          </a:p>
        </p:txBody>
      </p:sp>
      <p:sp>
        <p:nvSpPr>
          <p:cNvPr id="2" name="Title 4">
            <a:extLst>
              <a:ext uri="{FF2B5EF4-FFF2-40B4-BE49-F238E27FC236}">
                <a16:creationId xmlns:a16="http://schemas.microsoft.com/office/drawing/2014/main" id="{8161A5EC-3549-7298-5E6B-EF7C35DBDA68}"/>
              </a:ext>
            </a:extLst>
          </p:cNvPr>
          <p:cNvSpPr>
            <a:spLocks noGrp="1"/>
          </p:cNvSpPr>
          <p:nvPr>
            <p:ph type="title"/>
          </p:nvPr>
        </p:nvSpPr>
        <p:spPr>
          <a:xfrm>
            <a:off x="454025" y="194795"/>
            <a:ext cx="11368088" cy="1325563"/>
          </a:xfrm>
          <a:prstGeom prst="roundRect">
            <a:avLst/>
          </a:prstGeom>
          <a:solidFill>
            <a:srgbClr val="339966"/>
          </a:solidFill>
        </p:spPr>
        <p:style>
          <a:lnRef idx="2">
            <a:schemeClr val="accent1">
              <a:shade val="50000"/>
            </a:schemeClr>
          </a:lnRef>
          <a:fillRef idx="1001">
            <a:schemeClr val="dk2"/>
          </a:fillRef>
          <a:effectRef idx="0">
            <a:schemeClr val="accent1"/>
          </a:effectRef>
          <a:fontRef idx="minor">
            <a:schemeClr val="lt1"/>
          </a:fontRef>
        </p:style>
        <p:txBody>
          <a:bodyPr rtlCol="0" anchor="ctr"/>
          <a:lstStyle/>
          <a:p>
            <a:r>
              <a:rPr lang="en-GB" dirty="0">
                <a:latin typeface="Arial" panose="020B0604020202020204" pitchFamily="34" charset="0"/>
                <a:cs typeface="Arial" panose="020B0604020202020204" pitchFamily="34" charset="0"/>
              </a:rPr>
              <a:t>LIGHT FEATURES </a:t>
            </a:r>
            <a:r>
              <a:rPr lang="en-GB" sz="2400" b="1" dirty="0">
                <a:latin typeface="Arial" panose="020B0604020202020204" pitchFamily="34" charset="0"/>
                <a:cs typeface="Arial" panose="020B0604020202020204" pitchFamily="34" charset="0"/>
              </a:rPr>
              <a:t>: POLARISED </a:t>
            </a:r>
            <a:r>
              <a:rPr lang="en-GB" dirty="0">
                <a:latin typeface="Arial" panose="020B0604020202020204" pitchFamily="34" charset="0"/>
                <a:cs typeface="Arial" panose="020B0604020202020204" pitchFamily="34" charset="0"/>
              </a:rPr>
              <a:t>AND </a:t>
            </a:r>
            <a:r>
              <a:rPr lang="en-GB" sz="2400" b="1" dirty="0">
                <a:latin typeface="Arial" panose="020B0604020202020204" pitchFamily="34" charset="0"/>
                <a:cs typeface="Arial" panose="020B0604020202020204" pitchFamily="34" charset="0"/>
              </a:rPr>
              <a:t>NON-POLARISED LIGHT</a:t>
            </a:r>
          </a:p>
        </p:txBody>
      </p:sp>
      <p:sp>
        <p:nvSpPr>
          <p:cNvPr id="6" name="TextBox 5">
            <a:extLst>
              <a:ext uri="{FF2B5EF4-FFF2-40B4-BE49-F238E27FC236}">
                <a16:creationId xmlns:a16="http://schemas.microsoft.com/office/drawing/2014/main" id="{163704DC-1381-47FF-D315-CE483A08F4A3}"/>
              </a:ext>
            </a:extLst>
          </p:cNvPr>
          <p:cNvSpPr txBox="1"/>
          <p:nvPr/>
        </p:nvSpPr>
        <p:spPr>
          <a:xfrm>
            <a:off x="2267985" y="4500317"/>
            <a:ext cx="8848164" cy="646331"/>
          </a:xfrm>
          <a:prstGeom prst="rect">
            <a:avLst/>
          </a:prstGeom>
          <a:noFill/>
        </p:spPr>
        <p:txBody>
          <a:bodyPr wrap="square">
            <a:spAutoFit/>
          </a:bodyPr>
          <a:lstStyle/>
          <a:p>
            <a:r>
              <a:rPr lang="en-GB" sz="1800" dirty="0">
                <a:latin typeface="Arial" panose="020B0604020202020204" pitchFamily="34" charset="0"/>
                <a:cs typeface="Arial" panose="020B0604020202020204" pitchFamily="34" charset="0"/>
              </a:rPr>
              <a:t>Non-polarised mode is looking at the surface features, it’s used less often.</a:t>
            </a:r>
            <a:br>
              <a:rPr lang="en-GB" sz="1800" dirty="0">
                <a:latin typeface="Arial" panose="020B0604020202020204" pitchFamily="34" charset="0"/>
                <a:cs typeface="Arial" panose="020B0604020202020204" pitchFamily="34" charset="0"/>
              </a:rPr>
            </a:br>
            <a:endParaRPr lang="en-GB" dirty="0"/>
          </a:p>
        </p:txBody>
      </p:sp>
    </p:spTree>
    <p:extLst>
      <p:ext uri="{BB962C8B-B14F-4D97-AF65-F5344CB8AC3E}">
        <p14:creationId xmlns:p14="http://schemas.microsoft.com/office/powerpoint/2010/main" val="28138461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7" name="Picture 11">
            <a:extLst>
              <a:ext uri="{FF2B5EF4-FFF2-40B4-BE49-F238E27FC236}">
                <a16:creationId xmlns:a16="http://schemas.microsoft.com/office/drawing/2014/main" id="{F117C0A0-BB4E-4C7F-67E9-563980D0C8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077" y="1610588"/>
            <a:ext cx="1363879" cy="1108331"/>
          </a:xfrm>
          <a:prstGeom prst="rect">
            <a:avLst/>
          </a:prstGeom>
          <a:noFill/>
          <a:extLst>
            <a:ext uri="{909E8E84-426E-40DD-AFC4-6F175D3DCCD1}">
              <a14:hiddenFill xmlns:a14="http://schemas.microsoft.com/office/drawing/2010/main">
                <a:solidFill>
                  <a:srgbClr val="FFFFFF"/>
                </a:solidFill>
              </a14:hiddenFill>
            </a:ext>
          </a:extLst>
        </p:spPr>
      </p:pic>
      <p:pic>
        <p:nvPicPr>
          <p:cNvPr id="4109" name="Picture 13">
            <a:extLst>
              <a:ext uri="{FF2B5EF4-FFF2-40B4-BE49-F238E27FC236}">
                <a16:creationId xmlns:a16="http://schemas.microsoft.com/office/drawing/2014/main" id="{04505F92-F6C3-8A52-8DFA-FE31AF1E54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077" y="3013832"/>
            <a:ext cx="1399774" cy="114793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21">
            <a:extLst>
              <a:ext uri="{FF2B5EF4-FFF2-40B4-BE49-F238E27FC236}">
                <a16:creationId xmlns:a16="http://schemas.microsoft.com/office/drawing/2014/main" id="{04551C3F-55C6-CC1D-7022-50033166D1A8}"/>
              </a:ext>
            </a:extLst>
          </p:cNvPr>
          <p:cNvSpPr txBox="1"/>
          <p:nvPr/>
        </p:nvSpPr>
        <p:spPr>
          <a:xfrm>
            <a:off x="2199132" y="1594815"/>
            <a:ext cx="9562562" cy="923330"/>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u="sng" dirty="0">
                <a:latin typeface="Arial" panose="020B0604020202020204" pitchFamily="34" charset="0"/>
                <a:cs typeface="Arial" panose="020B0604020202020204" pitchFamily="34" charset="0"/>
              </a:rPr>
              <a:t>Pigment Boost Lighting</a:t>
            </a:r>
          </a:p>
          <a:p>
            <a:r>
              <a:rPr lang="en-GB" dirty="0">
                <a:latin typeface="Arial" panose="020B0604020202020204" pitchFamily="34" charset="0"/>
                <a:cs typeface="Arial" panose="020B0604020202020204" pitchFamily="34" charset="0"/>
              </a:rPr>
              <a:t>PigmentBoost lighting is created by these orange-amber coloured LEDs. They add an extra element of colour to the visualisation of pigment structures</a:t>
            </a:r>
          </a:p>
        </p:txBody>
      </p:sp>
      <p:sp>
        <p:nvSpPr>
          <p:cNvPr id="6" name="TextBox 24">
            <a:extLst>
              <a:ext uri="{FF2B5EF4-FFF2-40B4-BE49-F238E27FC236}">
                <a16:creationId xmlns:a16="http://schemas.microsoft.com/office/drawing/2014/main" id="{D6E281D2-2AEF-33E1-B015-B3E0BB74BA0F}"/>
              </a:ext>
            </a:extLst>
          </p:cNvPr>
          <p:cNvSpPr txBox="1"/>
          <p:nvPr/>
        </p:nvSpPr>
        <p:spPr>
          <a:xfrm>
            <a:off x="2199132" y="2943852"/>
            <a:ext cx="9752317" cy="1200329"/>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u="sng" dirty="0">
                <a:latin typeface="Arial" panose="020B0604020202020204" pitchFamily="34" charset="0"/>
                <a:cs typeface="Arial" panose="020B0604020202020204" pitchFamily="34" charset="0"/>
              </a:rPr>
              <a:t>Pigment Boost &amp; Non Polarised LEDs</a:t>
            </a:r>
          </a:p>
          <a:p>
            <a:r>
              <a:rPr lang="en-GB" dirty="0">
                <a:latin typeface="Arial" panose="020B0604020202020204" pitchFamily="34" charset="0"/>
                <a:cs typeface="Arial" panose="020B0604020202020204" pitchFamily="34" charset="0"/>
              </a:rPr>
              <a:t>In non-polarised mode with the addition of PigmentBoost, we see six white LEDs as well as six amber-orange Pigment Boost LEDs</a:t>
            </a:r>
          </a:p>
          <a:p>
            <a:endParaRPr lang="en-GB" dirty="0">
              <a:latin typeface="Arial" panose="020B0604020202020204" pitchFamily="34" charset="0"/>
              <a:cs typeface="Arial" panose="020B0604020202020204" pitchFamily="34" charset="0"/>
            </a:endParaRPr>
          </a:p>
        </p:txBody>
      </p:sp>
      <p:sp>
        <p:nvSpPr>
          <p:cNvPr id="2" name="Title 4">
            <a:extLst>
              <a:ext uri="{FF2B5EF4-FFF2-40B4-BE49-F238E27FC236}">
                <a16:creationId xmlns:a16="http://schemas.microsoft.com/office/drawing/2014/main" id="{34BDC1F6-0C20-A0BA-8D8E-5D7017DC309C}"/>
              </a:ext>
            </a:extLst>
          </p:cNvPr>
          <p:cNvSpPr>
            <a:spLocks noGrp="1"/>
          </p:cNvSpPr>
          <p:nvPr>
            <p:ph type="title"/>
          </p:nvPr>
        </p:nvSpPr>
        <p:spPr>
          <a:xfrm>
            <a:off x="454025" y="194795"/>
            <a:ext cx="11368088" cy="1325563"/>
          </a:xfrm>
          <a:prstGeom prst="roundRect">
            <a:avLst/>
          </a:prstGeom>
          <a:solidFill>
            <a:srgbClr val="339966"/>
          </a:solidFill>
        </p:spPr>
        <p:style>
          <a:lnRef idx="2">
            <a:schemeClr val="accent1">
              <a:shade val="50000"/>
            </a:schemeClr>
          </a:lnRef>
          <a:fillRef idx="1001">
            <a:schemeClr val="dk2"/>
          </a:fillRef>
          <a:effectRef idx="0">
            <a:schemeClr val="accent1"/>
          </a:effectRef>
          <a:fontRef idx="minor">
            <a:schemeClr val="lt1"/>
          </a:fontRef>
        </p:style>
        <p:txBody>
          <a:bodyPr rtlCol="0" anchor="ctr"/>
          <a:lstStyle/>
          <a:p>
            <a:r>
              <a:rPr lang="en-GB" sz="2400" b="1" dirty="0">
                <a:latin typeface="Arial" panose="020B0604020202020204" pitchFamily="34" charset="0"/>
                <a:cs typeface="Arial" panose="020B0604020202020204" pitchFamily="34" charset="0"/>
              </a:rPr>
              <a:t>LIGHT FEATURES : PIGMENT BOOST</a:t>
            </a:r>
          </a:p>
        </p:txBody>
      </p:sp>
      <p:sp>
        <p:nvSpPr>
          <p:cNvPr id="4" name="TextBox 3">
            <a:extLst>
              <a:ext uri="{FF2B5EF4-FFF2-40B4-BE49-F238E27FC236}">
                <a16:creationId xmlns:a16="http://schemas.microsoft.com/office/drawing/2014/main" id="{2472FEA1-D8DF-E90F-6F28-3DE465421425}"/>
              </a:ext>
            </a:extLst>
          </p:cNvPr>
          <p:cNvSpPr txBox="1"/>
          <p:nvPr/>
        </p:nvSpPr>
        <p:spPr>
          <a:xfrm>
            <a:off x="597077" y="4564844"/>
            <a:ext cx="11657293" cy="1200329"/>
          </a:xfrm>
          <a:prstGeom prst="rect">
            <a:avLst/>
          </a:prstGeom>
          <a:noFill/>
        </p:spPr>
        <p:txBody>
          <a:bodyPr wrap="square">
            <a:spAutoFit/>
          </a:bodyPr>
          <a:lstStyle/>
          <a:p>
            <a:r>
              <a:rPr lang="en-GB" sz="1800" dirty="0">
                <a:latin typeface="Arial" panose="020B0604020202020204" pitchFamily="34" charset="0"/>
                <a:cs typeface="Arial" panose="020B0604020202020204" pitchFamily="34" charset="0"/>
              </a:rPr>
              <a:t>Because non-polarised mode is looking at the surface features, it’s used much less often when evaluating pigmented lesions.</a:t>
            </a:r>
            <a:br>
              <a:rPr lang="en-GB" sz="1800" dirty="0">
                <a:latin typeface="Arial" panose="020B0604020202020204" pitchFamily="34" charset="0"/>
                <a:cs typeface="Arial" panose="020B0604020202020204" pitchFamily="34" charset="0"/>
              </a:rPr>
            </a:br>
            <a:br>
              <a:rPr lang="en-GB" sz="1800" dirty="0">
                <a:latin typeface="Arial" panose="020B0604020202020204" pitchFamily="34" charset="0"/>
                <a:cs typeface="Arial" panose="020B0604020202020204" pitchFamily="34" charset="0"/>
              </a:rPr>
            </a:br>
            <a:endParaRPr lang="en-GB" dirty="0"/>
          </a:p>
        </p:txBody>
      </p:sp>
    </p:spTree>
    <p:extLst>
      <p:ext uri="{BB962C8B-B14F-4D97-AF65-F5344CB8AC3E}">
        <p14:creationId xmlns:p14="http://schemas.microsoft.com/office/powerpoint/2010/main" val="39934213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94CF03E2-D6F6-53F9-8662-6E372B7554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178" y="1966565"/>
            <a:ext cx="2372285" cy="2022525"/>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2FF67A82-ECC6-73F7-FD52-8EFEE24784A2}"/>
              </a:ext>
            </a:extLst>
          </p:cNvPr>
          <p:cNvSpPr>
            <a:spLocks noGrp="1"/>
          </p:cNvSpPr>
          <p:nvPr/>
        </p:nvSpPr>
        <p:spPr>
          <a:xfrm>
            <a:off x="2873828" y="1823992"/>
            <a:ext cx="8989336" cy="2434244"/>
          </a:xfrm>
          <a:prstGeom prst="rect">
            <a:avLst/>
          </a:prstGeom>
          <a:noFill/>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GB" sz="1800" b="1" u="sng" dirty="0">
                <a:latin typeface="Arial" panose="020B0604020202020204" pitchFamily="34" charset="0"/>
                <a:cs typeface="Arial" panose="020B0604020202020204" pitchFamily="34" charset="0"/>
              </a:rPr>
            </a:br>
            <a:r>
              <a:rPr lang="en-GB" sz="1800" b="1" u="sng" dirty="0">
                <a:latin typeface="Arial" panose="020B0604020202020204" pitchFamily="34" charset="0"/>
                <a:cs typeface="Arial" panose="020B0604020202020204" pitchFamily="34" charset="0"/>
              </a:rPr>
              <a:t>Pigment Boost &amp; Polarised LEDS</a:t>
            </a:r>
            <a:br>
              <a:rPr lang="en-GB" sz="1800" b="1" u="sng" dirty="0">
                <a:latin typeface="Arial" panose="020B0604020202020204" pitchFamily="34" charset="0"/>
                <a:cs typeface="Arial" panose="020B0604020202020204" pitchFamily="34" charset="0"/>
              </a:rPr>
            </a:br>
            <a:br>
              <a:rPr lang="en-GB" sz="1800" dirty="0">
                <a:latin typeface="Arial" panose="020B0604020202020204" pitchFamily="34" charset="0"/>
                <a:cs typeface="Arial" panose="020B0604020202020204" pitchFamily="34" charset="0"/>
              </a:rPr>
            </a:br>
            <a:br>
              <a:rPr lang="en-GB" sz="1800" dirty="0">
                <a:latin typeface="Arial" panose="020B0604020202020204" pitchFamily="34" charset="0"/>
                <a:cs typeface="Arial" panose="020B0604020202020204" pitchFamily="34" charset="0"/>
              </a:rPr>
            </a:br>
            <a:r>
              <a:rPr lang="en-GB" sz="1800" dirty="0">
                <a:latin typeface="Arial" panose="020B0604020202020204" pitchFamily="34" charset="0"/>
                <a:cs typeface="Arial" panose="020B0604020202020204" pitchFamily="34" charset="0"/>
              </a:rPr>
              <a:t>Polarised light mode is the most frequently used.</a:t>
            </a:r>
            <a:br>
              <a:rPr lang="en-GB" sz="1800" dirty="0">
                <a:latin typeface="Arial" panose="020B0604020202020204" pitchFamily="34" charset="0"/>
                <a:cs typeface="Arial" panose="020B0604020202020204" pitchFamily="34" charset="0"/>
              </a:rPr>
            </a:br>
            <a:br>
              <a:rPr lang="en-GB" sz="1800" dirty="0">
                <a:latin typeface="Arial" panose="020B0604020202020204" pitchFamily="34" charset="0"/>
                <a:cs typeface="Arial" panose="020B0604020202020204" pitchFamily="34" charset="0"/>
              </a:rPr>
            </a:br>
            <a:r>
              <a:rPr lang="en-GB" sz="1800" dirty="0">
                <a:latin typeface="Arial" panose="020B0604020202020204" pitchFamily="34" charset="0"/>
                <a:cs typeface="Arial" panose="020B0604020202020204" pitchFamily="34" charset="0"/>
              </a:rPr>
              <a:t>In polarised light mode with PigmentBoost activated, we see 12 white LEDs, along with the six amber-orange LEDs, so that give us a total of 18 LEDs activated.</a:t>
            </a:r>
          </a:p>
          <a:p>
            <a:endParaRPr lang="en-GB" sz="1800" dirty="0">
              <a:latin typeface="Arial" panose="020B0604020202020204" pitchFamily="34" charset="0"/>
              <a:cs typeface="Arial" panose="020B0604020202020204" pitchFamily="34" charset="0"/>
            </a:endParaRPr>
          </a:p>
          <a:p>
            <a:br>
              <a:rPr lang="en-GB" sz="1800" dirty="0">
                <a:latin typeface="Arial" panose="020B0604020202020204" pitchFamily="34" charset="0"/>
                <a:cs typeface="Arial" panose="020B0604020202020204" pitchFamily="34" charset="0"/>
              </a:rPr>
            </a:br>
            <a:br>
              <a:rPr lang="en-GB" sz="1800" dirty="0">
                <a:latin typeface="Arial" panose="020B0604020202020204" pitchFamily="34" charset="0"/>
                <a:cs typeface="Arial" panose="020B0604020202020204" pitchFamily="34" charset="0"/>
              </a:rPr>
            </a:br>
            <a:endParaRPr lang="en-GB" sz="1800" dirty="0">
              <a:latin typeface="Arial" panose="020B0604020202020204" pitchFamily="34" charset="0"/>
              <a:cs typeface="Arial" panose="020B0604020202020204" pitchFamily="34" charset="0"/>
            </a:endParaRPr>
          </a:p>
        </p:txBody>
      </p:sp>
      <p:sp>
        <p:nvSpPr>
          <p:cNvPr id="2" name="Title 4">
            <a:extLst>
              <a:ext uri="{FF2B5EF4-FFF2-40B4-BE49-F238E27FC236}">
                <a16:creationId xmlns:a16="http://schemas.microsoft.com/office/drawing/2014/main" id="{E3B908FD-93CE-2369-9F34-30C3C52FF40D}"/>
              </a:ext>
            </a:extLst>
          </p:cNvPr>
          <p:cNvSpPr>
            <a:spLocks noGrp="1"/>
          </p:cNvSpPr>
          <p:nvPr>
            <p:ph type="title"/>
          </p:nvPr>
        </p:nvSpPr>
        <p:spPr>
          <a:xfrm>
            <a:off x="411956" y="306762"/>
            <a:ext cx="11368088" cy="1325563"/>
          </a:xfrm>
          <a:prstGeom prst="roundRect">
            <a:avLst/>
          </a:prstGeom>
          <a:solidFill>
            <a:srgbClr val="339966"/>
          </a:solidFill>
        </p:spPr>
        <p:style>
          <a:lnRef idx="2">
            <a:schemeClr val="accent1">
              <a:shade val="50000"/>
            </a:schemeClr>
          </a:lnRef>
          <a:fillRef idx="1001">
            <a:schemeClr val="dk2"/>
          </a:fillRef>
          <a:effectRef idx="0">
            <a:schemeClr val="accent1"/>
          </a:effectRef>
          <a:fontRef idx="minor">
            <a:schemeClr val="lt1"/>
          </a:fontRef>
        </p:style>
        <p:txBody>
          <a:bodyPr rtlCol="0" anchor="ctr"/>
          <a:lstStyle/>
          <a:p>
            <a:r>
              <a:rPr lang="en-GB" dirty="0">
                <a:latin typeface="Arial" panose="020B0604020202020204" pitchFamily="34" charset="0"/>
                <a:cs typeface="Arial" panose="020B0604020202020204" pitchFamily="34" charset="0"/>
              </a:rPr>
              <a:t>LIGHT FEATURES : PIGMENT BOOST &amp; POLARISED LEDS</a:t>
            </a:r>
            <a:endParaRPr lang="en-GB"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60789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B38BB65-6F67-7A1D-A05F-B9828DF3D70F}"/>
              </a:ext>
            </a:extLst>
          </p:cNvPr>
          <p:cNvSpPr txBox="1"/>
          <p:nvPr/>
        </p:nvSpPr>
        <p:spPr>
          <a:xfrm>
            <a:off x="492370" y="1837050"/>
            <a:ext cx="11201400" cy="2123658"/>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600" dirty="0">
                <a:solidFill>
                  <a:srgbClr val="333333"/>
                </a:solidFill>
                <a:latin typeface="Arial" panose="020B0604020202020204" pitchFamily="34" charset="0"/>
                <a:cs typeface="Arial" panose="020B0604020202020204" pitchFamily="34" charset="0"/>
              </a:rPr>
              <a:t>Cross-polarisation removes light reflected by the skin surface, enabling you to see lesion structures. Non-polarised light requires a glass contact plate and a liquid to see structures with sufficient clarity.</a:t>
            </a:r>
          </a:p>
          <a:p>
            <a:pPr algn="l"/>
            <a:endParaRPr lang="en-GB" sz="1600" b="0" i="0" dirty="0">
              <a:solidFill>
                <a:srgbClr val="333333"/>
              </a:solidFill>
              <a:effectLst/>
              <a:latin typeface="Arial" panose="020B0604020202020204" pitchFamily="34" charset="0"/>
              <a:cs typeface="Arial" panose="020B0604020202020204" pitchFamily="34" charset="0"/>
            </a:endParaRPr>
          </a:p>
          <a:p>
            <a:pPr algn="l"/>
            <a:r>
              <a:rPr lang="en-GB" sz="1600" b="0" i="0" dirty="0">
                <a:solidFill>
                  <a:srgbClr val="333333"/>
                </a:solidFill>
                <a:effectLst/>
                <a:latin typeface="Arial" panose="020B0604020202020204" pitchFamily="34" charset="0"/>
                <a:cs typeface="Arial" panose="020B0604020202020204" pitchFamily="34" charset="0"/>
              </a:rPr>
              <a:t>You need to try out the dermatoscope </a:t>
            </a:r>
            <a:r>
              <a:rPr lang="en-GB" sz="1600" dirty="0">
                <a:solidFill>
                  <a:srgbClr val="333333"/>
                </a:solidFill>
                <a:latin typeface="Arial" panose="020B0604020202020204" pitchFamily="34" charset="0"/>
                <a:cs typeface="Arial" panose="020B0604020202020204" pitchFamily="34" charset="0"/>
              </a:rPr>
              <a:t>and experiment with the lights functions to find out which gives you the clearest picture. Remember the aim is to take the best quality image possible.</a:t>
            </a:r>
          </a:p>
          <a:p>
            <a:pPr algn="l"/>
            <a:endParaRPr lang="en-GB" sz="1600" dirty="0">
              <a:solidFill>
                <a:srgbClr val="333333"/>
              </a:solidFill>
              <a:latin typeface="Arial" panose="020B0604020202020204" pitchFamily="34" charset="0"/>
              <a:cs typeface="Arial" panose="020B0604020202020204" pitchFamily="34" charset="0"/>
            </a:endParaRPr>
          </a:p>
          <a:p>
            <a:pPr algn="l"/>
            <a:r>
              <a:rPr lang="en-GB" sz="1600" dirty="0">
                <a:solidFill>
                  <a:srgbClr val="333333"/>
                </a:solidFill>
                <a:latin typeface="Arial" panose="020B0604020202020204" pitchFamily="34" charset="0"/>
                <a:cs typeface="Arial" panose="020B0604020202020204" pitchFamily="34" charset="0"/>
              </a:rPr>
              <a:t>The videos below may also be helpful:</a:t>
            </a:r>
          </a:p>
          <a:p>
            <a:pPr algn="l"/>
            <a:endParaRPr lang="en-GB" sz="1600" b="0" i="0" dirty="0">
              <a:solidFill>
                <a:srgbClr val="333333"/>
              </a:solidFill>
              <a:effectLst/>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5F553266-4501-EC35-8430-99A590838001}"/>
              </a:ext>
            </a:extLst>
          </p:cNvPr>
          <p:cNvSpPr txBox="1"/>
          <p:nvPr/>
        </p:nvSpPr>
        <p:spPr>
          <a:xfrm>
            <a:off x="492370" y="3867939"/>
            <a:ext cx="8848164" cy="369332"/>
          </a:xfrm>
          <a:prstGeom prst="rect">
            <a:avLst/>
          </a:prstGeom>
          <a:noFill/>
        </p:spPr>
        <p:txBody>
          <a:bodyPr wrap="square">
            <a:spAutoFit/>
          </a:bodyPr>
          <a:lstStyle/>
          <a:p>
            <a:r>
              <a:rPr lang="en-GB" dirty="0">
                <a:hlinkClick r:id="rId2"/>
              </a:rPr>
              <a:t>You Tube Video : Dermlite DL4 - How to Use (youtube.com)</a:t>
            </a:r>
            <a:endParaRPr lang="en-GB" dirty="0"/>
          </a:p>
        </p:txBody>
      </p:sp>
      <p:sp>
        <p:nvSpPr>
          <p:cNvPr id="3" name="TextBox 2">
            <a:extLst>
              <a:ext uri="{FF2B5EF4-FFF2-40B4-BE49-F238E27FC236}">
                <a16:creationId xmlns:a16="http://schemas.microsoft.com/office/drawing/2014/main" id="{7EFBB36D-22AF-47AD-D19F-79361989FF0B}"/>
              </a:ext>
            </a:extLst>
          </p:cNvPr>
          <p:cNvSpPr txBox="1"/>
          <p:nvPr/>
        </p:nvSpPr>
        <p:spPr>
          <a:xfrm>
            <a:off x="492370" y="4460166"/>
            <a:ext cx="8845234" cy="369332"/>
          </a:xfrm>
          <a:prstGeom prst="rect">
            <a:avLst/>
          </a:prstGeom>
          <a:noFill/>
        </p:spPr>
        <p:txBody>
          <a:bodyPr wrap="square">
            <a:spAutoFit/>
          </a:bodyPr>
          <a:lstStyle/>
          <a:p>
            <a:r>
              <a:rPr lang="en-GB" dirty="0">
                <a:hlinkClick r:id="rId3"/>
              </a:rPr>
              <a:t>Dermlite DL4 Dermatoscope - What is PigmentBoost? - YouTube</a:t>
            </a:r>
            <a:endParaRPr lang="en-GB" dirty="0"/>
          </a:p>
        </p:txBody>
      </p:sp>
      <p:sp>
        <p:nvSpPr>
          <p:cNvPr id="5" name="Title 4">
            <a:extLst>
              <a:ext uri="{FF2B5EF4-FFF2-40B4-BE49-F238E27FC236}">
                <a16:creationId xmlns:a16="http://schemas.microsoft.com/office/drawing/2014/main" id="{2355E384-9B1A-D5E7-8725-2B585730A02D}"/>
              </a:ext>
            </a:extLst>
          </p:cNvPr>
          <p:cNvSpPr>
            <a:spLocks noGrp="1"/>
          </p:cNvSpPr>
          <p:nvPr>
            <p:ph type="title"/>
          </p:nvPr>
        </p:nvSpPr>
        <p:spPr>
          <a:xfrm>
            <a:off x="409026" y="234925"/>
            <a:ext cx="11368088" cy="1325563"/>
          </a:xfrm>
          <a:prstGeom prst="roundRect">
            <a:avLst/>
          </a:prstGeom>
          <a:solidFill>
            <a:srgbClr val="339966"/>
          </a:solidFill>
        </p:spPr>
        <p:style>
          <a:lnRef idx="2">
            <a:schemeClr val="accent1">
              <a:shade val="50000"/>
            </a:schemeClr>
          </a:lnRef>
          <a:fillRef idx="1001">
            <a:schemeClr val="dk2"/>
          </a:fillRef>
          <a:effectRef idx="0">
            <a:schemeClr val="accent1"/>
          </a:effectRef>
          <a:fontRef idx="minor">
            <a:schemeClr val="lt1"/>
          </a:fontRef>
        </p:style>
        <p:txBody>
          <a:bodyPr rtlCol="0" anchor="ctr"/>
          <a:lstStyle/>
          <a:p>
            <a:r>
              <a:rPr lang="en-GB" sz="2400" b="1" dirty="0">
                <a:latin typeface="Arial" panose="020B0604020202020204" pitchFamily="34" charset="0"/>
                <a:cs typeface="Arial" panose="020B0604020202020204" pitchFamily="34" charset="0"/>
              </a:rPr>
              <a:t>POLARISED vs NON-POLARISED LIGHT</a:t>
            </a:r>
          </a:p>
        </p:txBody>
      </p:sp>
    </p:spTree>
    <p:extLst>
      <p:ext uri="{BB962C8B-B14F-4D97-AF65-F5344CB8AC3E}">
        <p14:creationId xmlns:p14="http://schemas.microsoft.com/office/powerpoint/2010/main" val="11667184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355E384-9B1A-D5E7-8725-2B585730A02D}"/>
              </a:ext>
            </a:extLst>
          </p:cNvPr>
          <p:cNvSpPr>
            <a:spLocks noGrp="1"/>
          </p:cNvSpPr>
          <p:nvPr>
            <p:ph type="title"/>
          </p:nvPr>
        </p:nvSpPr>
        <p:spPr>
          <a:xfrm>
            <a:off x="492370" y="210737"/>
            <a:ext cx="11368088" cy="1325563"/>
          </a:xfrm>
          <a:prstGeom prst="roundRect">
            <a:avLst/>
          </a:prstGeom>
          <a:solidFill>
            <a:srgbClr val="339966"/>
          </a:solidFill>
        </p:spPr>
        <p:style>
          <a:lnRef idx="2">
            <a:schemeClr val="accent1">
              <a:shade val="50000"/>
            </a:schemeClr>
          </a:lnRef>
          <a:fillRef idx="1001">
            <a:schemeClr val="dk2"/>
          </a:fillRef>
          <a:effectRef idx="0">
            <a:schemeClr val="accent1"/>
          </a:effectRef>
          <a:fontRef idx="minor">
            <a:schemeClr val="lt1"/>
          </a:fontRef>
        </p:style>
        <p:txBody>
          <a:bodyPr rtlCol="0" anchor="ctr"/>
          <a:lstStyle/>
          <a:p>
            <a:r>
              <a:rPr lang="en-GB" sz="2400" b="1" dirty="0">
                <a:latin typeface="Arial" panose="020B0604020202020204" pitchFamily="34" charset="0"/>
                <a:cs typeface="Arial" panose="020B0604020202020204" pitchFamily="34" charset="0"/>
              </a:rPr>
              <a:t>WHEN TO USE POLARISED or NON-POLARISED LIGHT?</a:t>
            </a:r>
          </a:p>
        </p:txBody>
      </p:sp>
      <p:sp>
        <p:nvSpPr>
          <p:cNvPr id="6" name="TextBox 5">
            <a:extLst>
              <a:ext uri="{FF2B5EF4-FFF2-40B4-BE49-F238E27FC236}">
                <a16:creationId xmlns:a16="http://schemas.microsoft.com/office/drawing/2014/main" id="{BBFDA9DE-9E71-B2FA-001C-A5CB89F054F4}"/>
              </a:ext>
            </a:extLst>
          </p:cNvPr>
          <p:cNvSpPr txBox="1"/>
          <p:nvPr/>
        </p:nvSpPr>
        <p:spPr>
          <a:xfrm>
            <a:off x="492370" y="1667435"/>
            <a:ext cx="11475512" cy="3662541"/>
          </a:xfrm>
          <a:prstGeom prst="rect">
            <a:avLst/>
          </a:prstGeom>
          <a:noFill/>
        </p:spPr>
        <p:txBody>
          <a:bodyPr wrap="square" rtlCol="0">
            <a:spAutoFit/>
          </a:bodyPr>
          <a:lstStyle/>
          <a:p>
            <a:r>
              <a:rPr lang="en-GB" sz="1600" b="1" u="sng" dirty="0">
                <a:latin typeface="Arial" panose="020B0604020202020204" pitchFamily="34" charset="0"/>
                <a:cs typeface="Arial" panose="020B0604020202020204" pitchFamily="34" charset="0"/>
              </a:rPr>
              <a:t>Polarised Light Mode </a:t>
            </a:r>
            <a:r>
              <a:rPr lang="en-GB" sz="1600" dirty="0">
                <a:latin typeface="Arial" panose="020B0604020202020204" pitchFamily="34" charset="0"/>
                <a:cs typeface="Arial" panose="020B0604020202020204" pitchFamily="34" charset="0"/>
              </a:rPr>
              <a:t>:</a:t>
            </a:r>
          </a:p>
          <a:p>
            <a:pPr marL="342900" indent="-342900">
              <a:buAutoNum type="arabicPeriod"/>
            </a:pPr>
            <a:r>
              <a:rPr lang="en-GB" sz="1600" dirty="0">
                <a:latin typeface="Arial" panose="020B0604020202020204" pitchFamily="34" charset="0"/>
                <a:cs typeface="Arial" panose="020B0604020202020204" pitchFamily="34" charset="0"/>
              </a:rPr>
              <a:t>Vascular Structures : Helps in visualising blood vessels and other vascular structures more clearly.</a:t>
            </a:r>
          </a:p>
          <a:p>
            <a:pPr marL="342900" indent="-342900">
              <a:buAutoNum type="arabicPeriod"/>
            </a:pPr>
            <a:r>
              <a:rPr lang="en-GB" sz="1600" dirty="0">
                <a:latin typeface="Arial" panose="020B0604020202020204" pitchFamily="34" charset="0"/>
                <a:cs typeface="Arial" panose="020B0604020202020204" pitchFamily="34" charset="0"/>
              </a:rPr>
              <a:t>Pigmented Lesions : Such as melanomas, as it provides better contract and details.</a:t>
            </a:r>
          </a:p>
          <a:p>
            <a:pPr marL="342900" indent="-342900">
              <a:buAutoNum type="arabicPeriod"/>
            </a:pPr>
            <a:r>
              <a:rPr lang="en-GB" sz="1600" dirty="0">
                <a:latin typeface="Arial" panose="020B0604020202020204" pitchFamily="34" charset="0"/>
                <a:cs typeface="Arial" panose="020B0604020202020204" pitchFamily="34" charset="0"/>
              </a:rPr>
              <a:t>Deeper Structures : Can penetrate deeper into the skin, making it useful for seeing structures beneath the surface.</a:t>
            </a:r>
          </a:p>
          <a:p>
            <a:pPr marL="342900" indent="-342900">
              <a:buAutoNum type="arabicPeriod"/>
            </a:pPr>
            <a:r>
              <a:rPr lang="en-GB" sz="1600" dirty="0">
                <a:latin typeface="Arial" panose="020B0604020202020204" pitchFamily="34" charset="0"/>
                <a:cs typeface="Arial" panose="020B0604020202020204" pitchFamily="34" charset="0"/>
              </a:rPr>
              <a:t>Reducing Flare : Making it easier to see details without being distracted by reflections from the skin surface</a:t>
            </a:r>
          </a:p>
          <a:p>
            <a:pPr marL="342900" indent="-342900">
              <a:buAutoNum type="arabicPeriod"/>
            </a:pPr>
            <a:endParaRPr lang="en-GB" sz="1600" dirty="0">
              <a:latin typeface="Arial" panose="020B0604020202020204" pitchFamily="34" charset="0"/>
              <a:cs typeface="Arial" panose="020B0604020202020204" pitchFamily="34" charset="0"/>
            </a:endParaRPr>
          </a:p>
          <a:p>
            <a:r>
              <a:rPr lang="en-GB" sz="1600" b="1" u="sng" dirty="0">
                <a:latin typeface="Arial" panose="020B0604020202020204" pitchFamily="34" charset="0"/>
                <a:cs typeface="Arial" panose="020B0604020202020204" pitchFamily="34" charset="0"/>
              </a:rPr>
              <a:t>Non-Polarised Light Mode </a:t>
            </a:r>
            <a:r>
              <a:rPr lang="en-GB" sz="1600" dirty="0">
                <a:latin typeface="Arial" panose="020B0604020202020204" pitchFamily="34" charset="0"/>
                <a:cs typeface="Arial" panose="020B0604020202020204" pitchFamily="34" charset="0"/>
              </a:rPr>
              <a:t>:</a:t>
            </a:r>
          </a:p>
          <a:p>
            <a:pPr marL="342900" indent="-342900">
              <a:buAutoNum type="arabicPeriod"/>
            </a:pPr>
            <a:r>
              <a:rPr lang="en-GB" sz="1600" dirty="0">
                <a:latin typeface="Arial" panose="020B0604020202020204" pitchFamily="34" charset="0"/>
                <a:cs typeface="Arial" panose="020B0604020202020204" pitchFamily="34" charset="0"/>
              </a:rPr>
              <a:t>Surface Details : Better for examining surface details such as scales, crusts &amp; epidermal patterns.</a:t>
            </a:r>
          </a:p>
          <a:p>
            <a:pPr marL="342900" indent="-342900">
              <a:buAutoNum type="arabicPeriod"/>
            </a:pPr>
            <a:r>
              <a:rPr lang="en-GB" sz="1600" dirty="0">
                <a:latin typeface="Arial" panose="020B0604020202020204" pitchFamily="34" charset="0"/>
                <a:cs typeface="Arial" panose="020B0604020202020204" pitchFamily="34" charset="0"/>
              </a:rPr>
              <a:t>Reflected Light : It provides a better view of the light reflected directly from the skin surface, which can be helpful in assessing the texture and superficial characteristics of lesions.</a:t>
            </a:r>
          </a:p>
          <a:p>
            <a:pPr marL="342900" indent="-342900">
              <a:buAutoNum type="arabicPeriod"/>
            </a:pPr>
            <a:r>
              <a:rPr lang="en-GB" sz="1600" dirty="0">
                <a:latin typeface="Arial" panose="020B0604020202020204" pitchFamily="34" charset="0"/>
                <a:cs typeface="Arial" panose="020B0604020202020204" pitchFamily="34" charset="0"/>
              </a:rPr>
              <a:t>Immediate Diagnosis : Sometimes, switching to non-polarised light can provide immediate diagnostic clues by highlighting different aspects of the skin structure.</a:t>
            </a:r>
          </a:p>
          <a:p>
            <a:pPr marL="342900" indent="-342900">
              <a:buAutoNum type="arabicPeriod"/>
            </a:pPr>
            <a:r>
              <a:rPr lang="en-GB" sz="1600" dirty="0">
                <a:latin typeface="Arial" panose="020B0604020202020204" pitchFamily="34" charset="0"/>
                <a:cs typeface="Arial" panose="020B0604020202020204" pitchFamily="34" charset="0"/>
              </a:rPr>
              <a:t>Dual Mode Comparison : Switching between the two lights can provide a comprehensive understanding of the lesion by revealing different characteristics.</a:t>
            </a:r>
          </a:p>
        </p:txBody>
      </p:sp>
    </p:spTree>
    <p:extLst>
      <p:ext uri="{BB962C8B-B14F-4D97-AF65-F5344CB8AC3E}">
        <p14:creationId xmlns:p14="http://schemas.microsoft.com/office/powerpoint/2010/main" val="39980286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0A02A055-0D9F-1E74-A90E-DAEA7E7CBECA}"/>
              </a:ext>
            </a:extLst>
          </p:cNvPr>
          <p:cNvSpPr>
            <a:spLocks noGrp="1"/>
          </p:cNvSpPr>
          <p:nvPr>
            <p:ph type="title"/>
          </p:nvPr>
        </p:nvSpPr>
        <p:spPr>
          <a:xfrm>
            <a:off x="454025" y="194795"/>
            <a:ext cx="11368088" cy="1325563"/>
          </a:xfrm>
          <a:prstGeom prst="roundRect">
            <a:avLst/>
          </a:prstGeom>
          <a:solidFill>
            <a:srgbClr val="339966"/>
          </a:solidFill>
        </p:spPr>
        <p:style>
          <a:lnRef idx="2">
            <a:schemeClr val="accent1">
              <a:shade val="50000"/>
            </a:schemeClr>
          </a:lnRef>
          <a:fillRef idx="1001">
            <a:schemeClr val="dk2"/>
          </a:fillRef>
          <a:effectRef idx="0">
            <a:schemeClr val="accent1"/>
          </a:effectRef>
          <a:fontRef idx="minor">
            <a:schemeClr val="lt1"/>
          </a:fontRef>
        </p:style>
        <p:txBody>
          <a:bodyPr rtlCol="0" anchor="ctr"/>
          <a:lstStyle/>
          <a:p>
            <a:r>
              <a:rPr lang="en-GB" sz="2400" b="1" dirty="0">
                <a:latin typeface="Arial" panose="020B0604020202020204" pitchFamily="34" charset="0"/>
                <a:cs typeface="Arial" panose="020B0604020202020204" pitchFamily="34" charset="0"/>
              </a:rPr>
              <a:t>NON-POLARISED vs POLARISED DERMOSCOPY</a:t>
            </a:r>
          </a:p>
        </p:txBody>
      </p:sp>
      <p:graphicFrame>
        <p:nvGraphicFramePr>
          <p:cNvPr id="3" name="Table 11">
            <a:extLst>
              <a:ext uri="{FF2B5EF4-FFF2-40B4-BE49-F238E27FC236}">
                <a16:creationId xmlns:a16="http://schemas.microsoft.com/office/drawing/2014/main" id="{CCAC7D1D-8D30-B493-3032-F42ED90C6FBC}"/>
              </a:ext>
            </a:extLst>
          </p:cNvPr>
          <p:cNvGraphicFramePr>
            <a:graphicFrameLocks noGrp="1"/>
          </p:cNvGraphicFramePr>
          <p:nvPr>
            <p:extLst>
              <p:ext uri="{D42A27DB-BD31-4B8C-83A1-F6EECF244321}">
                <p14:modId xmlns:p14="http://schemas.microsoft.com/office/powerpoint/2010/main" val="2748071396"/>
              </p:ext>
            </p:extLst>
          </p:nvPr>
        </p:nvGraphicFramePr>
        <p:xfrm>
          <a:off x="2086528" y="1869358"/>
          <a:ext cx="7747754" cy="3285347"/>
        </p:xfrm>
        <a:graphic>
          <a:graphicData uri="http://schemas.openxmlformats.org/drawingml/2006/table">
            <a:tbl>
              <a:tblPr firstRow="1" bandRow="1">
                <a:tableStyleId>{5C22544A-7EE6-4342-B048-85BDC9FD1C3A}</a:tableStyleId>
              </a:tblPr>
              <a:tblGrid>
                <a:gridCol w="3873877">
                  <a:extLst>
                    <a:ext uri="{9D8B030D-6E8A-4147-A177-3AD203B41FA5}">
                      <a16:colId xmlns:a16="http://schemas.microsoft.com/office/drawing/2014/main" val="2323514263"/>
                    </a:ext>
                  </a:extLst>
                </a:gridCol>
                <a:gridCol w="3873877">
                  <a:extLst>
                    <a:ext uri="{9D8B030D-6E8A-4147-A177-3AD203B41FA5}">
                      <a16:colId xmlns:a16="http://schemas.microsoft.com/office/drawing/2014/main" val="1293958018"/>
                    </a:ext>
                  </a:extLst>
                </a:gridCol>
              </a:tblGrid>
              <a:tr h="6965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Non-polarised dermoscopy</a:t>
                      </a:r>
                    </a:p>
                    <a:p>
                      <a:endParaRPr lang="en-GB" sz="14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Polarised dermoscopy</a:t>
                      </a:r>
                    </a:p>
                    <a:p>
                      <a:endParaRPr lang="en-GB" sz="1400" dirty="0"/>
                    </a:p>
                  </a:txBody>
                  <a:tcPr marL="68580" marR="68580" marT="34290" marB="34290"/>
                </a:tc>
                <a:extLst>
                  <a:ext uri="{0D108BD9-81ED-4DB2-BD59-A6C34878D82A}">
                    <a16:rowId xmlns:a16="http://schemas.microsoft.com/office/drawing/2014/main" val="3034112813"/>
                  </a:ext>
                </a:extLst>
              </a:tr>
              <a:tr h="6965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Requires contact with skin surface</a:t>
                      </a:r>
                    </a:p>
                  </a:txBody>
                  <a:tcPr marL="68580" marR="68580" marT="34290" marB="34290"/>
                </a:tc>
                <a:tc>
                  <a:txBody>
                    <a:bodyPr/>
                    <a:lstStyle/>
                    <a:p>
                      <a:r>
                        <a:rPr lang="en-GB" sz="1400" dirty="0"/>
                        <a:t>No contact needed</a:t>
                      </a:r>
                    </a:p>
                  </a:txBody>
                  <a:tcPr marL="68580" marR="68580" marT="34290" marB="34290"/>
                </a:tc>
                <a:extLst>
                  <a:ext uri="{0D108BD9-81ED-4DB2-BD59-A6C34878D82A}">
                    <a16:rowId xmlns:a16="http://schemas.microsoft.com/office/drawing/2014/main" val="1471200601"/>
                  </a:ext>
                </a:extLst>
              </a:tr>
              <a:tr h="6965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Requires interface fluid</a:t>
                      </a:r>
                    </a:p>
                    <a:p>
                      <a:endParaRPr lang="en-GB" sz="1400" dirty="0"/>
                    </a:p>
                  </a:txBody>
                  <a:tcPr marL="68580" marR="68580" marT="34290" marB="34290"/>
                </a:tc>
                <a:tc>
                  <a:txBody>
                    <a:bodyPr/>
                    <a:lstStyle/>
                    <a:p>
                      <a:r>
                        <a:rPr lang="en-GB" sz="1400" dirty="0"/>
                        <a:t> No interface fluid needed</a:t>
                      </a:r>
                    </a:p>
                  </a:txBody>
                  <a:tcPr marL="68580" marR="68580" marT="34290" marB="34290"/>
                </a:tc>
                <a:extLst>
                  <a:ext uri="{0D108BD9-81ED-4DB2-BD59-A6C34878D82A}">
                    <a16:rowId xmlns:a16="http://schemas.microsoft.com/office/drawing/2014/main" val="1010621927"/>
                  </a:ext>
                </a:extLst>
              </a:tr>
              <a:tr h="11958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Better visualisation of superficial structures e.g. comedo-like openings, milia-like cysts, crypts, blue-white veil</a:t>
                      </a:r>
                    </a:p>
                    <a:p>
                      <a:endParaRPr lang="en-GB" sz="1400" dirty="0"/>
                    </a:p>
                  </a:txBody>
                  <a:tcPr marL="68580" marR="68580" marT="34290" marB="34290"/>
                </a:tc>
                <a:tc>
                  <a:txBody>
                    <a:bodyPr/>
                    <a:lstStyle/>
                    <a:p>
                      <a:r>
                        <a:rPr lang="en-GB" sz="1400" b="0" dirty="0"/>
                        <a:t>Better visualisation of variable pigmentation and dermal vessels</a:t>
                      </a:r>
                    </a:p>
                    <a:p>
                      <a:r>
                        <a:rPr lang="en-GB" sz="1400" b="0" dirty="0"/>
                        <a:t>White lines/streaks/crystalline structures only seen with polarised light –  new or remodelled collagen</a:t>
                      </a:r>
                    </a:p>
                  </a:txBody>
                  <a:tcPr marL="68580" marR="68580" marT="34290" marB="34290"/>
                </a:tc>
                <a:extLst>
                  <a:ext uri="{0D108BD9-81ED-4DB2-BD59-A6C34878D82A}">
                    <a16:rowId xmlns:a16="http://schemas.microsoft.com/office/drawing/2014/main" val="4057161339"/>
                  </a:ext>
                </a:extLst>
              </a:tr>
            </a:tbl>
          </a:graphicData>
        </a:graphic>
      </p:graphicFrame>
    </p:spTree>
    <p:extLst>
      <p:ext uri="{BB962C8B-B14F-4D97-AF65-F5344CB8AC3E}">
        <p14:creationId xmlns:p14="http://schemas.microsoft.com/office/powerpoint/2010/main" val="27390844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B38BB65-6F67-7A1D-A05F-B9828DF3D70F}"/>
              </a:ext>
            </a:extLst>
          </p:cNvPr>
          <p:cNvSpPr txBox="1"/>
          <p:nvPr/>
        </p:nvSpPr>
        <p:spPr>
          <a:xfrm>
            <a:off x="411956" y="1899679"/>
            <a:ext cx="11269056" cy="2800767"/>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dirty="0">
                <a:effectLst/>
                <a:latin typeface="Arial" panose="020B0604020202020204" pitchFamily="34" charset="0"/>
                <a:ea typeface="Calibri" panose="020F0502020204030204" pitchFamily="34" charset="0"/>
                <a:cs typeface="Arial" panose="020B0604020202020204" pitchFamily="34" charset="0"/>
              </a:rPr>
              <a:t>Using </a:t>
            </a:r>
            <a:r>
              <a:rPr lang="en-GB" sz="1600" dirty="0">
                <a:latin typeface="Arial" panose="020B0604020202020204" pitchFamily="34" charset="0"/>
                <a:ea typeface="Calibri" panose="020F0502020204030204" pitchFamily="34" charset="0"/>
                <a:cs typeface="Arial" panose="020B0604020202020204" pitchFamily="34" charset="0"/>
              </a:rPr>
              <a:t>liquid</a:t>
            </a:r>
            <a:r>
              <a:rPr lang="en-GB" sz="1600" dirty="0">
                <a:effectLst/>
                <a:latin typeface="Arial" panose="020B0604020202020204" pitchFamily="34" charset="0"/>
                <a:ea typeface="Calibri" panose="020F0502020204030204" pitchFamily="34" charset="0"/>
                <a:cs typeface="Arial" panose="020B0604020202020204" pitchFamily="34" charset="0"/>
              </a:rPr>
              <a:t> may be beneficial in non-polarised mode, to enhance the clarity of superficial skin structures.</a:t>
            </a:r>
          </a:p>
          <a:p>
            <a:endParaRPr lang="en-GB" sz="1600" dirty="0">
              <a:latin typeface="Arial" panose="020B0604020202020204" pitchFamily="34" charset="0"/>
              <a:ea typeface="Calibri" panose="020F0502020204030204" pitchFamily="34" charset="0"/>
              <a:cs typeface="Arial" panose="020B0604020202020204" pitchFamily="34" charset="0"/>
            </a:endParaRPr>
          </a:p>
          <a:p>
            <a:r>
              <a:rPr lang="en-GB" sz="1600" dirty="0">
                <a:latin typeface="Arial" panose="020B0604020202020204" pitchFamily="34" charset="0"/>
                <a:ea typeface="Calibri" panose="020F0502020204030204" pitchFamily="34" charset="0"/>
                <a:cs typeface="Arial" panose="020B0604020202020204" pitchFamily="34" charset="0"/>
              </a:rPr>
              <a:t>Below are specific situations when you might use liquids :</a:t>
            </a:r>
          </a:p>
          <a:p>
            <a:endParaRPr lang="en-GB" sz="1600" dirty="0">
              <a:effectLst/>
              <a:latin typeface="Arial" panose="020B0604020202020204" pitchFamily="34" charset="0"/>
              <a:ea typeface="Calibri" panose="020F0502020204030204" pitchFamily="34" charset="0"/>
              <a:cs typeface="Arial" panose="020B0604020202020204" pitchFamily="34" charset="0"/>
            </a:endParaRPr>
          </a:p>
          <a:p>
            <a:pPr marL="342900" indent="-342900">
              <a:buAutoNum type="arabicPeriod"/>
            </a:pPr>
            <a:r>
              <a:rPr lang="en-GB" sz="1600" dirty="0">
                <a:latin typeface="Arial" panose="020B0604020202020204" pitchFamily="34" charset="0"/>
                <a:ea typeface="Calibri" panose="020F0502020204030204" pitchFamily="34" charset="0"/>
                <a:cs typeface="Arial" panose="020B0604020202020204" pitchFamily="34" charset="0"/>
              </a:rPr>
              <a:t>Non-Polarised Dermoscopy : Liquid helps reduce surface reflections and glare, allowing better visualisation of superficial structures such as scales, surface patterns and small pigmentation details.</a:t>
            </a:r>
          </a:p>
          <a:p>
            <a:pPr marL="342900" indent="-342900">
              <a:buAutoNum type="arabicPeriod"/>
            </a:pPr>
            <a:endParaRPr lang="en-GB" sz="1600" dirty="0">
              <a:latin typeface="Arial" panose="020B0604020202020204" pitchFamily="34" charset="0"/>
              <a:ea typeface="Calibri" panose="020F0502020204030204" pitchFamily="34" charset="0"/>
              <a:cs typeface="Arial" panose="020B0604020202020204" pitchFamily="34" charset="0"/>
            </a:endParaRPr>
          </a:p>
          <a:p>
            <a:pPr marL="342900" indent="-342900">
              <a:buAutoNum type="arabicPeriod"/>
            </a:pPr>
            <a:r>
              <a:rPr lang="en-GB" sz="1600" dirty="0">
                <a:effectLst/>
                <a:latin typeface="Arial" panose="020B0604020202020204" pitchFamily="34" charset="0"/>
                <a:ea typeface="Calibri" panose="020F0502020204030204" pitchFamily="34" charset="0"/>
                <a:cs typeface="Arial" panose="020B0604020202020204" pitchFamily="34" charset="0"/>
              </a:rPr>
              <a:t>Dry or Scaly Lesions : Applying </a:t>
            </a:r>
            <a:r>
              <a:rPr lang="en-GB" sz="1600" dirty="0">
                <a:latin typeface="Arial" panose="020B0604020202020204" pitchFamily="34" charset="0"/>
                <a:ea typeface="Calibri" panose="020F0502020204030204" pitchFamily="34" charset="0"/>
                <a:cs typeface="Arial" panose="020B0604020202020204" pitchFamily="34" charset="0"/>
              </a:rPr>
              <a:t>liquid </a:t>
            </a:r>
            <a:r>
              <a:rPr lang="en-GB" sz="1600" dirty="0">
                <a:effectLst/>
                <a:latin typeface="Arial" panose="020B0604020202020204" pitchFamily="34" charset="0"/>
                <a:ea typeface="Calibri" panose="020F0502020204030204" pitchFamily="34" charset="0"/>
                <a:cs typeface="Arial" panose="020B0604020202020204" pitchFamily="34" charset="0"/>
              </a:rPr>
              <a:t>can help smooth out the surface, providing a clearer view of the lesion.</a:t>
            </a:r>
          </a:p>
          <a:p>
            <a:pPr marL="342900" indent="-342900">
              <a:buAutoNum type="arabicPeriod"/>
            </a:pPr>
            <a:endParaRPr lang="en-GB" sz="1600" dirty="0">
              <a:effectLst/>
              <a:latin typeface="Arial" panose="020B0604020202020204" pitchFamily="34" charset="0"/>
              <a:ea typeface="Calibri" panose="020F0502020204030204" pitchFamily="34" charset="0"/>
              <a:cs typeface="Arial" panose="020B0604020202020204" pitchFamily="34" charset="0"/>
            </a:endParaRPr>
          </a:p>
          <a:p>
            <a:pPr marL="342900" indent="-342900">
              <a:buAutoNum type="arabicPeriod"/>
            </a:pPr>
            <a:r>
              <a:rPr lang="en-GB" sz="1600" dirty="0">
                <a:latin typeface="Arial" panose="020B0604020202020204" pitchFamily="34" charset="0"/>
                <a:ea typeface="Calibri" panose="020F0502020204030204" pitchFamily="34" charset="0"/>
                <a:cs typeface="Arial" panose="020B0604020202020204" pitchFamily="34" charset="0"/>
              </a:rPr>
              <a:t>Uneven Skin Surface: if the skin surface is uneven or dry, applying liquid to the lesion can improve the contact between the dermatoscope and the skin, resulting in better images.</a:t>
            </a:r>
            <a:endParaRPr lang="en-GB" sz="1600" dirty="0">
              <a:effectLst/>
              <a:latin typeface="Arial" panose="020B0604020202020204" pitchFamily="34" charset="0"/>
              <a:ea typeface="Calibri" panose="020F0502020204030204" pitchFamily="34" charset="0"/>
              <a:cs typeface="Arial" panose="020B0604020202020204" pitchFamily="34" charset="0"/>
            </a:endParaRPr>
          </a:p>
        </p:txBody>
      </p:sp>
      <p:sp>
        <p:nvSpPr>
          <p:cNvPr id="2" name="Title 4">
            <a:extLst>
              <a:ext uri="{FF2B5EF4-FFF2-40B4-BE49-F238E27FC236}">
                <a16:creationId xmlns:a16="http://schemas.microsoft.com/office/drawing/2014/main" id="{5808117D-65CA-1890-0BDB-3EE55DB43B6E}"/>
              </a:ext>
            </a:extLst>
          </p:cNvPr>
          <p:cNvSpPr txBox="1">
            <a:spLocks/>
          </p:cNvSpPr>
          <p:nvPr/>
        </p:nvSpPr>
        <p:spPr>
          <a:xfrm>
            <a:off x="411956" y="274871"/>
            <a:ext cx="11368088" cy="1325563"/>
          </a:xfrm>
          <a:prstGeom prst="roundRect">
            <a:avLst/>
          </a:prstGeom>
          <a:solidFill>
            <a:srgbClr val="339966"/>
          </a:solidFill>
        </p:spPr>
        <p:style>
          <a:lnRef idx="2">
            <a:schemeClr val="accent1">
              <a:shade val="50000"/>
            </a:schemeClr>
          </a:lnRef>
          <a:fillRef idx="1001">
            <a:schemeClr val="dk2"/>
          </a:fillRef>
          <a:effectRef idx="0">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dirty="0">
                <a:latin typeface="Arial" panose="020B0604020202020204" pitchFamily="34" charset="0"/>
                <a:cs typeface="Arial" panose="020B0604020202020204" pitchFamily="34" charset="0"/>
              </a:rPr>
              <a:t>WHEN TO USE LIQUIDS?</a:t>
            </a:r>
          </a:p>
        </p:txBody>
      </p:sp>
    </p:spTree>
    <p:extLst>
      <p:ext uri="{BB962C8B-B14F-4D97-AF65-F5344CB8AC3E}">
        <p14:creationId xmlns:p14="http://schemas.microsoft.com/office/powerpoint/2010/main" val="5991509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B38BB65-6F67-7A1D-A05F-B9828DF3D70F}"/>
              </a:ext>
            </a:extLst>
          </p:cNvPr>
          <p:cNvSpPr txBox="1"/>
          <p:nvPr/>
        </p:nvSpPr>
        <p:spPr>
          <a:xfrm>
            <a:off x="454024" y="1520358"/>
            <a:ext cx="11657294" cy="4770537"/>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dirty="0">
                <a:latin typeface="Arial" panose="020B0604020202020204" pitchFamily="34" charset="0"/>
                <a:ea typeface="Calibri" panose="020F0502020204030204" pitchFamily="34" charset="0"/>
                <a:cs typeface="Arial" panose="020B0604020202020204" pitchFamily="34" charset="0"/>
              </a:rPr>
              <a:t>A</a:t>
            </a:r>
            <a:r>
              <a:rPr lang="en-GB" sz="1600" dirty="0">
                <a:effectLst/>
                <a:latin typeface="Arial" panose="020B0604020202020204" pitchFamily="34" charset="0"/>
                <a:ea typeface="Calibri" panose="020F0502020204030204" pitchFamily="34" charset="0"/>
                <a:cs typeface="Arial" panose="020B0604020202020204" pitchFamily="34" charset="0"/>
              </a:rPr>
              <a:t> variety of liquids can be used to enhance visualisation of the skin lesions </a:t>
            </a:r>
            <a:r>
              <a:rPr lang="en-GB" sz="1600" b="1" dirty="0">
                <a:effectLst/>
                <a:latin typeface="Arial" panose="020B0604020202020204" pitchFamily="34" charset="0"/>
                <a:ea typeface="Calibri" panose="020F0502020204030204" pitchFamily="34" charset="0"/>
                <a:cs typeface="Arial" panose="020B0604020202020204" pitchFamily="34" charset="0"/>
              </a:rPr>
              <a:t>but are not essential</a:t>
            </a:r>
            <a:r>
              <a:rPr lang="en-GB" sz="1600" dirty="0">
                <a:effectLst/>
                <a:latin typeface="Arial" panose="020B0604020202020204" pitchFamily="34" charset="0"/>
                <a:ea typeface="Calibri" panose="020F0502020204030204" pitchFamily="34" charset="0"/>
                <a:cs typeface="Arial" panose="020B0604020202020204" pitchFamily="34" charset="0"/>
              </a:rPr>
              <a:t>. Some common options include:</a:t>
            </a:r>
            <a:br>
              <a:rPr lang="en-GB" sz="1600" dirty="0">
                <a:effectLst/>
                <a:latin typeface="Arial" panose="020B0604020202020204" pitchFamily="34" charset="0"/>
                <a:ea typeface="Calibri" panose="020F0502020204030204" pitchFamily="34" charset="0"/>
                <a:cs typeface="Arial" panose="020B0604020202020204" pitchFamily="34" charset="0"/>
              </a:rPr>
            </a:br>
            <a:endParaRPr lang="en-GB" sz="1600" dirty="0">
              <a:effectLst/>
              <a:latin typeface="Arial" panose="020B0604020202020204" pitchFamily="34" charset="0"/>
              <a:ea typeface="Calibri" panose="020F0502020204030204" pitchFamily="34" charset="0"/>
              <a:cs typeface="Arial" panose="020B0604020202020204" pitchFamily="34" charset="0"/>
            </a:endParaRPr>
          </a:p>
          <a:p>
            <a:pPr defTabSz="358775"/>
            <a:r>
              <a:rPr lang="en-GB" sz="1600" dirty="0">
                <a:latin typeface="Arial" panose="020B0604020202020204" pitchFamily="34" charset="0"/>
                <a:ea typeface="Calibri" panose="020F0502020204030204" pitchFamily="34" charset="0"/>
                <a:cs typeface="Arial" panose="020B0604020202020204" pitchFamily="34" charset="0"/>
              </a:rPr>
              <a:t>1.	Water based lubricant gel: While </a:t>
            </a:r>
            <a:r>
              <a:rPr lang="en-GB" sz="1600" dirty="0">
                <a:effectLst/>
                <a:latin typeface="Arial" panose="020B0604020202020204" pitchFamily="34" charset="0"/>
                <a:ea typeface="Calibri" panose="020F0502020204030204" pitchFamily="34" charset="0"/>
                <a:cs typeface="Arial" panose="020B0604020202020204" pitchFamily="34" charset="0"/>
              </a:rPr>
              <a:t>it may not provide the same level of clarity or enhancement as some other fluids like 	mineral oil or glycerine-water mixtures, it can improve image quality and is readily available in consulting rooms.  </a:t>
            </a:r>
            <a:endParaRPr lang="en-GB" sz="1600" dirty="0">
              <a:effectLst/>
              <a:highlight>
                <a:srgbClr val="FFFF00"/>
              </a:highlight>
              <a:latin typeface="Arial" panose="020B0604020202020204" pitchFamily="34" charset="0"/>
              <a:ea typeface="Calibri" panose="020F0502020204030204" pitchFamily="34" charset="0"/>
              <a:cs typeface="Arial" panose="020B0604020202020204" pitchFamily="34" charset="0"/>
            </a:endParaRPr>
          </a:p>
          <a:p>
            <a:pPr defTabSz="358775"/>
            <a:r>
              <a:rPr lang="en-GB" sz="1600" dirty="0">
                <a:effectLst/>
                <a:latin typeface="Arial" panose="020B0604020202020204" pitchFamily="34" charset="0"/>
                <a:ea typeface="Calibri" panose="020F0502020204030204" pitchFamily="34" charset="0"/>
                <a:cs typeface="Arial" panose="020B0604020202020204" pitchFamily="34" charset="0"/>
              </a:rPr>
              <a:t>2. 	Mineral oil: It is often used as a lubricant and provides a clear view of the skin surface.</a:t>
            </a:r>
            <a:br>
              <a:rPr lang="en-GB" sz="1600" dirty="0">
                <a:effectLst/>
                <a:latin typeface="Arial" panose="020B0604020202020204" pitchFamily="34" charset="0"/>
                <a:ea typeface="Calibri" panose="020F0502020204030204" pitchFamily="34" charset="0"/>
                <a:cs typeface="Arial" panose="020B0604020202020204" pitchFamily="34" charset="0"/>
              </a:rPr>
            </a:br>
            <a:r>
              <a:rPr lang="en-GB" sz="1600" dirty="0">
                <a:effectLst/>
                <a:latin typeface="Arial" panose="020B0604020202020204" pitchFamily="34" charset="0"/>
                <a:ea typeface="Calibri" panose="020F0502020204030204" pitchFamily="34" charset="0"/>
                <a:cs typeface="Arial" panose="020B0604020202020204" pitchFamily="34" charset="0"/>
              </a:rPr>
              <a:t>3. 	Alcohol: It can be used as a quick-drying agent to remove oils from the skin and improve contact between the 	dermoscopy and the skin.</a:t>
            </a:r>
            <a:br>
              <a:rPr lang="en-GB" sz="1600" dirty="0">
                <a:effectLst/>
                <a:latin typeface="Arial" panose="020B0604020202020204" pitchFamily="34" charset="0"/>
                <a:ea typeface="Calibri" panose="020F0502020204030204" pitchFamily="34" charset="0"/>
                <a:cs typeface="Arial" panose="020B0604020202020204" pitchFamily="34" charset="0"/>
              </a:rPr>
            </a:br>
            <a:r>
              <a:rPr lang="en-GB" sz="1600" dirty="0">
                <a:effectLst/>
                <a:latin typeface="Arial" panose="020B0604020202020204" pitchFamily="34" charset="0"/>
                <a:ea typeface="Calibri" panose="020F0502020204030204" pitchFamily="34" charset="0"/>
                <a:cs typeface="Arial" panose="020B0604020202020204" pitchFamily="34" charset="0"/>
              </a:rPr>
              <a:t>4. 	Glycerin: When mixed with water, glycerin can create a clear, viscous solution that helps improve visualisation</a:t>
            </a:r>
            <a:br>
              <a:rPr lang="en-GB" sz="1600" dirty="0">
                <a:effectLst/>
                <a:latin typeface="Arial" panose="020B0604020202020204" pitchFamily="34" charset="0"/>
                <a:ea typeface="Calibri" panose="020F0502020204030204" pitchFamily="34" charset="0"/>
                <a:cs typeface="Arial" panose="020B0604020202020204" pitchFamily="34" charset="0"/>
              </a:rPr>
            </a:br>
            <a:r>
              <a:rPr lang="en-GB" sz="1600" dirty="0">
                <a:effectLst/>
                <a:latin typeface="Arial" panose="020B0604020202020204" pitchFamily="34" charset="0"/>
                <a:ea typeface="Calibri" panose="020F0502020204030204" pitchFamily="34" charset="0"/>
                <a:cs typeface="Arial" panose="020B0604020202020204" pitchFamily="34" charset="0"/>
              </a:rPr>
              <a:t>5. 	Water: Plain water can be used in some cases, although it may not provide as much clarity or enhancement as other 	fluids.</a:t>
            </a:r>
            <a:br>
              <a:rPr lang="en-GB" sz="1600" dirty="0">
                <a:effectLst/>
                <a:latin typeface="Arial" panose="020B0604020202020204" pitchFamily="34" charset="0"/>
                <a:ea typeface="Calibri" panose="020F0502020204030204" pitchFamily="34" charset="0"/>
                <a:cs typeface="Arial" panose="020B0604020202020204" pitchFamily="34" charset="0"/>
              </a:rPr>
            </a:br>
            <a:r>
              <a:rPr lang="en-GB" sz="1600" dirty="0">
                <a:effectLst/>
                <a:latin typeface="Arial" panose="020B0604020202020204" pitchFamily="34" charset="0"/>
                <a:ea typeface="Calibri" panose="020F0502020204030204" pitchFamily="34" charset="0"/>
                <a:cs typeface="Arial" panose="020B0604020202020204" pitchFamily="34" charset="0"/>
              </a:rPr>
              <a:t>6. 	Ultrasound gel: This gel is clear and can improve visualisation.</a:t>
            </a:r>
          </a:p>
          <a:p>
            <a:r>
              <a:rPr lang="en-GB" sz="1600" dirty="0">
                <a:latin typeface="Arial" panose="020B0604020202020204" pitchFamily="34" charset="0"/>
                <a:ea typeface="Calibri" panose="020F0502020204030204" pitchFamily="34" charset="0"/>
                <a:cs typeface="Arial" panose="020B0604020202020204" pitchFamily="34" charset="0"/>
              </a:rPr>
              <a:t> </a:t>
            </a:r>
          </a:p>
          <a:p>
            <a:r>
              <a:rPr lang="en-GB" sz="1600" dirty="0">
                <a:latin typeface="Arial" panose="020B0604020202020204" pitchFamily="34" charset="0"/>
                <a:ea typeface="Calibri" panose="020F0502020204030204" pitchFamily="34" charset="0"/>
                <a:cs typeface="Arial" panose="020B0604020202020204" pitchFamily="34" charset="0"/>
              </a:rPr>
              <a:t>S</a:t>
            </a:r>
            <a:r>
              <a:rPr lang="en-GB" sz="1600" dirty="0">
                <a:effectLst/>
                <a:latin typeface="Arial" panose="020B0604020202020204" pitchFamily="34" charset="0"/>
                <a:ea typeface="Calibri" panose="020F0502020204030204" pitchFamily="34" charset="0"/>
                <a:cs typeface="Arial" panose="020B0604020202020204" pitchFamily="34" charset="0"/>
              </a:rPr>
              <a:t>ome water-based lubricants may evaporate quickly, so it’s important to monitor and reapply as needed during the examination. </a:t>
            </a:r>
          </a:p>
          <a:p>
            <a:br>
              <a:rPr lang="en-GB" sz="1600" dirty="0">
                <a:effectLst/>
                <a:latin typeface="Arial" panose="020B0604020202020204" pitchFamily="34" charset="0"/>
                <a:ea typeface="Calibri" panose="020F0502020204030204" pitchFamily="34" charset="0"/>
                <a:cs typeface="Arial" panose="020B0604020202020204" pitchFamily="34" charset="0"/>
              </a:rPr>
            </a:br>
            <a:r>
              <a:rPr lang="en-GB" sz="1600" dirty="0">
                <a:effectLst/>
                <a:latin typeface="Arial" panose="020B0604020202020204" pitchFamily="34" charset="0"/>
                <a:ea typeface="Calibri" panose="020F0502020204030204" pitchFamily="34" charset="0"/>
                <a:cs typeface="Arial" panose="020B0604020202020204" pitchFamily="34" charset="0"/>
              </a:rPr>
              <a:t>The choice of liquid may depend on factors such as the type of lesion being examined, the preferences of the </a:t>
            </a:r>
            <a:r>
              <a:rPr lang="en-GB" sz="1600" dirty="0">
                <a:latin typeface="Arial" panose="020B0604020202020204" pitchFamily="34" charset="0"/>
                <a:ea typeface="Calibri" panose="020F0502020204030204" pitchFamily="34" charset="0"/>
                <a:cs typeface="Arial" panose="020B0604020202020204" pitchFamily="34" charset="0"/>
              </a:rPr>
              <a:t>clinician</a:t>
            </a:r>
            <a:r>
              <a:rPr lang="en-GB" sz="1600" dirty="0">
                <a:effectLst/>
                <a:latin typeface="Arial" panose="020B0604020202020204" pitchFamily="34" charset="0"/>
                <a:ea typeface="Calibri" panose="020F0502020204030204" pitchFamily="34" charset="0"/>
                <a:cs typeface="Arial" panose="020B0604020202020204" pitchFamily="34" charset="0"/>
              </a:rPr>
              <a:t>, and the those available.</a:t>
            </a:r>
          </a:p>
          <a:p>
            <a:r>
              <a:rPr lang="en-GB" sz="1600" dirty="0">
                <a:effectLst/>
                <a:latin typeface="Arial" panose="020B0604020202020204" pitchFamily="34" charset="0"/>
                <a:ea typeface="Calibri" panose="020F0502020204030204" pitchFamily="34" charset="0"/>
                <a:cs typeface="Arial" panose="020B0604020202020204" pitchFamily="34" charset="0"/>
              </a:rPr>
              <a:t> </a:t>
            </a:r>
          </a:p>
        </p:txBody>
      </p:sp>
      <p:sp>
        <p:nvSpPr>
          <p:cNvPr id="2" name="Title 4">
            <a:extLst>
              <a:ext uri="{FF2B5EF4-FFF2-40B4-BE49-F238E27FC236}">
                <a16:creationId xmlns:a16="http://schemas.microsoft.com/office/drawing/2014/main" id="{0A02A055-0D9F-1E74-A90E-DAEA7E7CBECA}"/>
              </a:ext>
            </a:extLst>
          </p:cNvPr>
          <p:cNvSpPr>
            <a:spLocks noGrp="1"/>
          </p:cNvSpPr>
          <p:nvPr>
            <p:ph type="title"/>
          </p:nvPr>
        </p:nvSpPr>
        <p:spPr>
          <a:xfrm>
            <a:off x="454025" y="194795"/>
            <a:ext cx="11368088" cy="1325563"/>
          </a:xfrm>
          <a:prstGeom prst="roundRect">
            <a:avLst/>
          </a:prstGeom>
          <a:solidFill>
            <a:srgbClr val="339966"/>
          </a:solidFill>
        </p:spPr>
        <p:style>
          <a:lnRef idx="2">
            <a:schemeClr val="accent1">
              <a:shade val="50000"/>
            </a:schemeClr>
          </a:lnRef>
          <a:fillRef idx="1001">
            <a:schemeClr val="dk2"/>
          </a:fillRef>
          <a:effectRef idx="0">
            <a:schemeClr val="accent1"/>
          </a:effectRef>
          <a:fontRef idx="minor">
            <a:schemeClr val="lt1"/>
          </a:fontRef>
        </p:style>
        <p:txBody>
          <a:bodyPr rtlCol="0" anchor="ctr"/>
          <a:lstStyle/>
          <a:p>
            <a:r>
              <a:rPr lang="en-GB" sz="2400" b="1" dirty="0">
                <a:latin typeface="Arial" panose="020B0604020202020204" pitchFamily="34" charset="0"/>
                <a:cs typeface="Arial" panose="020B0604020202020204" pitchFamily="34" charset="0"/>
              </a:rPr>
              <a:t>LIQUIDS THAT CAN BE USED </a:t>
            </a:r>
          </a:p>
        </p:txBody>
      </p:sp>
    </p:spTree>
    <p:extLst>
      <p:ext uri="{BB962C8B-B14F-4D97-AF65-F5344CB8AC3E}">
        <p14:creationId xmlns:p14="http://schemas.microsoft.com/office/powerpoint/2010/main" val="3752922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1F4CD-DF94-AF9C-E695-F6BD44E5F6BB}"/>
              </a:ext>
            </a:extLst>
          </p:cNvPr>
          <p:cNvSpPr>
            <a:spLocks noGrp="1"/>
          </p:cNvSpPr>
          <p:nvPr>
            <p:ph type="title"/>
          </p:nvPr>
        </p:nvSpPr>
        <p:spPr>
          <a:xfrm>
            <a:off x="453600" y="375687"/>
            <a:ext cx="11368102" cy="1015441"/>
          </a:xfrm>
        </p:spPr>
        <p:txBody>
          <a:bodyPr/>
          <a:lstStyle/>
          <a:p>
            <a:endParaRPr lang="en-GB" dirty="0"/>
          </a:p>
        </p:txBody>
      </p:sp>
      <p:sp>
        <p:nvSpPr>
          <p:cNvPr id="4" name="Title 4">
            <a:extLst>
              <a:ext uri="{FF2B5EF4-FFF2-40B4-BE49-F238E27FC236}">
                <a16:creationId xmlns:a16="http://schemas.microsoft.com/office/drawing/2014/main" id="{00918018-7442-3926-0B70-D08D49A31ABF}"/>
              </a:ext>
            </a:extLst>
          </p:cNvPr>
          <p:cNvSpPr txBox="1">
            <a:spLocks/>
          </p:cNvSpPr>
          <p:nvPr/>
        </p:nvSpPr>
        <p:spPr>
          <a:xfrm>
            <a:off x="446582" y="158938"/>
            <a:ext cx="11368088" cy="1221628"/>
          </a:xfrm>
          <a:prstGeom prst="roundRect">
            <a:avLst/>
          </a:prstGeom>
          <a:solidFill>
            <a:srgbClr val="339966"/>
          </a:solidFill>
        </p:spPr>
        <p:style>
          <a:lnRef idx="2">
            <a:schemeClr val="accent1">
              <a:shade val="50000"/>
            </a:schemeClr>
          </a:lnRef>
          <a:fillRef idx="1001">
            <a:schemeClr val="dk2"/>
          </a:fillRef>
          <a:effectRef idx="0">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dirty="0">
                <a:solidFill>
                  <a:schemeClr val="bg1"/>
                </a:solidFill>
                <a:latin typeface="Arial"/>
                <a:cs typeface="Arial"/>
              </a:rPr>
              <a:t>ABOUT THIS TOOLKIT</a:t>
            </a:r>
          </a:p>
        </p:txBody>
      </p:sp>
      <p:sp>
        <p:nvSpPr>
          <p:cNvPr id="5" name="TextBox 4">
            <a:extLst>
              <a:ext uri="{FF2B5EF4-FFF2-40B4-BE49-F238E27FC236}">
                <a16:creationId xmlns:a16="http://schemas.microsoft.com/office/drawing/2014/main" id="{D97885B0-5CCD-F583-1059-DFB9E0DCB477}"/>
              </a:ext>
            </a:extLst>
          </p:cNvPr>
          <p:cNvSpPr txBox="1"/>
          <p:nvPr/>
        </p:nvSpPr>
        <p:spPr>
          <a:xfrm>
            <a:off x="609600" y="1864659"/>
            <a:ext cx="10945906" cy="3970318"/>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This toolkit has been created for practices in South West Herts to help support the use of dermoscopy and to promote the use of dermoscopic images to support dermatology referrals. A GP questionnaire was carried out to gain insight into the limitations and challenges faced by practices in sending dermatoscopic images and a common theme identified was the lack of confidence in the use of the dermatoscope. In response, this toolkit has been created to support practice staff with a step by step guide to taking dermoscopic images and photographing lesions, as well as suggestions on how to capture the best image.</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GP Practices in SW Herts have been supplied with a DermLite D4 dermatoscope and this toolkit and at times this toolkit specifically refers to the use of the DL4.</a:t>
            </a:r>
          </a:p>
          <a:p>
            <a:endParaRPr lang="en-GB" dirty="0">
              <a:latin typeface="Arial" panose="020B0604020202020204" pitchFamily="34" charset="0"/>
              <a:cs typeface="Arial" panose="020B0604020202020204" pitchFamily="34" charset="0"/>
            </a:endParaRPr>
          </a:p>
          <a:p>
            <a:r>
              <a:rPr lang="en-GB" dirty="0">
                <a:solidFill>
                  <a:srgbClr val="FF0000"/>
                </a:solidFill>
                <a:latin typeface="Arial" panose="020B0604020202020204" pitchFamily="34" charset="0"/>
                <a:cs typeface="Arial" panose="020B0604020202020204" pitchFamily="34" charset="0"/>
              </a:rPr>
              <a:t>Please remember you only need to take a clear and focused dermoscopic image and attach it to the referral.  You do not need to interpret the image.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9147893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C47C9635-4164-13D2-F9CA-9BB213ECA0D0}"/>
              </a:ext>
            </a:extLst>
          </p:cNvPr>
          <p:cNvSpPr>
            <a:spLocks noGrp="1"/>
          </p:cNvSpPr>
          <p:nvPr>
            <p:ph type="title"/>
          </p:nvPr>
        </p:nvSpPr>
        <p:spPr>
          <a:xfrm>
            <a:off x="454025" y="365125"/>
            <a:ext cx="11368088" cy="1325563"/>
          </a:xfrm>
          <a:prstGeom prst="roundRect">
            <a:avLst/>
          </a:prstGeom>
          <a:solidFill>
            <a:srgbClr val="339966"/>
          </a:solidFill>
        </p:spPr>
        <p:style>
          <a:lnRef idx="2">
            <a:schemeClr val="accent1">
              <a:shade val="50000"/>
            </a:schemeClr>
          </a:lnRef>
          <a:fillRef idx="1001">
            <a:schemeClr val="dk2"/>
          </a:fillRef>
          <a:effectRef idx="0">
            <a:schemeClr val="accent1"/>
          </a:effectRef>
          <a:fontRef idx="minor">
            <a:schemeClr val="lt1"/>
          </a:fontRef>
        </p:style>
        <p:txBody>
          <a:bodyPr rtlCol="0" anchor="ctr"/>
          <a:lstStyle/>
          <a:p>
            <a:r>
              <a:rPr lang="en-GB" sz="2400" b="1" dirty="0">
                <a:solidFill>
                  <a:schemeClr val="bg1"/>
                </a:solidFill>
                <a:latin typeface="Arial" panose="020B0604020202020204" pitchFamily="34" charset="0"/>
                <a:cs typeface="Arial" panose="020B0604020202020204" pitchFamily="34" charset="0"/>
              </a:rPr>
              <a:t>TAKING DERMOSCOPY IMAGES – GETTING READY</a:t>
            </a:r>
            <a:endParaRPr lang="en-GB" sz="2400"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7B38BB65-6F67-7A1D-A05F-B9828DF3D70F}"/>
              </a:ext>
            </a:extLst>
          </p:cNvPr>
          <p:cNvSpPr txBox="1"/>
          <p:nvPr/>
        </p:nvSpPr>
        <p:spPr>
          <a:xfrm>
            <a:off x="495300" y="2038633"/>
            <a:ext cx="11201400" cy="2800767"/>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600" b="0" i="0" dirty="0">
                <a:solidFill>
                  <a:srgbClr val="333333"/>
                </a:solidFill>
                <a:effectLst/>
                <a:latin typeface="Arial" panose="020B0604020202020204" pitchFamily="34" charset="0"/>
                <a:cs typeface="Arial" panose="020B0604020202020204" pitchFamily="34" charset="0"/>
              </a:rPr>
              <a:t>Make sure the end plate of the scope is clean on both sides.</a:t>
            </a:r>
          </a:p>
          <a:p>
            <a:pPr algn="l">
              <a:buFont typeface="Arial" panose="020B0604020202020204" pitchFamily="34" charset="0"/>
              <a:buChar char="•"/>
            </a:pPr>
            <a:endParaRPr lang="en-GB" sz="1600" b="0" i="0" dirty="0">
              <a:solidFill>
                <a:srgbClr val="333333"/>
              </a:solidFill>
              <a:effectLst/>
              <a:latin typeface="Arial" panose="020B0604020202020204" pitchFamily="34" charset="0"/>
              <a:cs typeface="Arial" panose="020B0604020202020204" pitchFamily="34" charset="0"/>
            </a:endParaRPr>
          </a:p>
          <a:p>
            <a:pPr algn="l"/>
            <a:r>
              <a:rPr lang="en-GB" sz="1600" b="0" i="0" dirty="0">
                <a:solidFill>
                  <a:srgbClr val="333333"/>
                </a:solidFill>
                <a:effectLst/>
                <a:latin typeface="Arial" panose="020B0604020202020204" pitchFamily="34" charset="0"/>
                <a:cs typeface="Arial" panose="020B0604020202020204" pitchFamily="34" charset="0"/>
              </a:rPr>
              <a:t>Remove any surface crust or scale from the lesion, either with a damp cloth, or by tape stripping (apply opaque sticky tape to the lesion, remove it, repeat until the tape comes away clear). Sometimes an adherent crust or scale needs softening with emollient before it can be removed, it is preferable to do this first. Urea based emollients can be helpful to remove surface scale. Once the crust has been removed, we can see what lies beneath.</a:t>
            </a:r>
          </a:p>
          <a:p>
            <a:pPr algn="l"/>
            <a:endParaRPr lang="en-GB" sz="1600" b="0" i="0" dirty="0">
              <a:solidFill>
                <a:srgbClr val="333333"/>
              </a:solidFill>
              <a:effectLst/>
              <a:latin typeface="Arial" panose="020B0604020202020204" pitchFamily="34" charset="0"/>
              <a:cs typeface="Arial" panose="020B0604020202020204" pitchFamily="34" charset="0"/>
            </a:endParaRPr>
          </a:p>
          <a:p>
            <a:pPr algn="l"/>
            <a:r>
              <a:rPr lang="en-GB" sz="1600" b="0" i="0" dirty="0">
                <a:solidFill>
                  <a:srgbClr val="333333"/>
                </a:solidFill>
                <a:effectLst/>
                <a:latin typeface="Arial" panose="020B0604020202020204" pitchFamily="34" charset="0"/>
                <a:cs typeface="Arial" panose="020B0604020202020204" pitchFamily="34" charset="0"/>
              </a:rPr>
              <a:t>Make sure you have the patient’s consent - verbal consent is fine if you are only using the image for their direct medical care, but if using photos for any other purposes (e.g. teaching) then a consent form should be used. You should always inform the patient that the photos will be stored in their clinical record, and ideally show them any photos before uploading them.</a:t>
            </a:r>
          </a:p>
        </p:txBody>
      </p:sp>
    </p:spTree>
    <p:extLst>
      <p:ext uri="{BB962C8B-B14F-4D97-AF65-F5344CB8AC3E}">
        <p14:creationId xmlns:p14="http://schemas.microsoft.com/office/powerpoint/2010/main" val="32986969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C47C9635-4164-13D2-F9CA-9BB213ECA0D0}"/>
              </a:ext>
            </a:extLst>
          </p:cNvPr>
          <p:cNvSpPr>
            <a:spLocks noGrp="1"/>
          </p:cNvSpPr>
          <p:nvPr>
            <p:ph type="title"/>
          </p:nvPr>
        </p:nvSpPr>
        <p:spPr>
          <a:xfrm>
            <a:off x="454025" y="365125"/>
            <a:ext cx="11368088" cy="1325563"/>
          </a:xfrm>
          <a:prstGeom prst="roundRect">
            <a:avLst/>
          </a:prstGeom>
          <a:solidFill>
            <a:srgbClr val="339966"/>
          </a:solidFill>
        </p:spPr>
        <p:style>
          <a:lnRef idx="2">
            <a:schemeClr val="accent1">
              <a:shade val="50000"/>
            </a:schemeClr>
          </a:lnRef>
          <a:fillRef idx="1001">
            <a:schemeClr val="dk2"/>
          </a:fillRef>
          <a:effectRef idx="0">
            <a:schemeClr val="accent1"/>
          </a:effectRef>
          <a:fontRef idx="minor">
            <a:schemeClr val="lt1"/>
          </a:fontRef>
        </p:style>
        <p:txBody>
          <a:bodyPr rtlCol="0" anchor="ctr"/>
          <a:lstStyle/>
          <a:p>
            <a:r>
              <a:rPr lang="en-GB" dirty="0">
                <a:latin typeface="Arial" panose="020B0604020202020204" pitchFamily="34" charset="0"/>
                <a:cs typeface="Arial" panose="020B0604020202020204" pitchFamily="34" charset="0"/>
              </a:rPr>
              <a:t>HOW TO TAKE A DERMOSCOPY IMAGE?</a:t>
            </a:r>
            <a:br>
              <a:rPr lang="en-GB" dirty="0">
                <a:latin typeface="Arial" panose="020B0604020202020204" pitchFamily="34" charset="0"/>
                <a:cs typeface="Arial" panose="020B0604020202020204" pitchFamily="34" charset="0"/>
              </a:rPr>
            </a:br>
            <a:endParaRPr lang="en-GB" sz="2400" b="1" dirty="0">
              <a:latin typeface="Arial" panose="020B0604020202020204" pitchFamily="34" charset="0"/>
              <a:cs typeface="Arial" panose="020B0604020202020204" pitchFamily="34" charset="0"/>
            </a:endParaRPr>
          </a:p>
        </p:txBody>
      </p:sp>
      <p:sp>
        <p:nvSpPr>
          <p:cNvPr id="2" name="Content Placeholder 7">
            <a:extLst>
              <a:ext uri="{FF2B5EF4-FFF2-40B4-BE49-F238E27FC236}">
                <a16:creationId xmlns:a16="http://schemas.microsoft.com/office/drawing/2014/main" id="{9D8E68B5-5B80-F7B2-3B02-B7C906A0ED08}"/>
              </a:ext>
            </a:extLst>
          </p:cNvPr>
          <p:cNvSpPr txBox="1">
            <a:spLocks/>
          </p:cNvSpPr>
          <p:nvPr/>
        </p:nvSpPr>
        <p:spPr>
          <a:xfrm>
            <a:off x="537462" y="1818293"/>
            <a:ext cx="10443612" cy="4253400"/>
          </a:xfrm>
          <a:prstGeom prst="rect">
            <a:avLst/>
          </a:prstGeom>
        </p:spPr>
        <p:txBody>
          <a:bodyPr>
            <a:noAutofit/>
          </a:bodyPr>
          <a:lstStyle>
            <a:lvl1pPr marL="228600" indent="-228600" algn="l" defTabSz="914400" rtl="0" eaLnBrk="1" latinLnBrk="0" hangingPunct="1">
              <a:lnSpc>
                <a:spcPct val="90000"/>
              </a:lnSpc>
              <a:spcBef>
                <a:spcPts val="100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Attach the DL4 to your smartphone using the smartphone/iPod adapter.</a:t>
            </a:r>
          </a:p>
          <a:p>
            <a:r>
              <a:rPr lang="en-GB" dirty="0"/>
              <a:t>Align the dermatoscope’s lens with your smartphone/iPod camera lens and secure it in place.</a:t>
            </a:r>
          </a:p>
          <a:p>
            <a:r>
              <a:rPr lang="en-GB" dirty="0"/>
              <a:t>Press the power button to turn on the device (power button (P) – located on the left side of the handle).  Adjust the brightness as needed using the controls on the DL4.</a:t>
            </a:r>
          </a:p>
          <a:p>
            <a:r>
              <a:rPr lang="en-GB" dirty="0"/>
              <a:t>For contact – (for pigmented lesions) Place the DL4’s lens directly on the skin ensuring it is in full contact.  </a:t>
            </a:r>
          </a:p>
          <a:p>
            <a:r>
              <a:rPr lang="en-GB" dirty="0"/>
              <a:t>For non-contact – Hold 1” away from the lesion.  </a:t>
            </a:r>
          </a:p>
          <a:p>
            <a:r>
              <a:rPr lang="en-GB" dirty="0"/>
              <a:t>Twist the dermatoscope lens until the lesion is in focus.</a:t>
            </a:r>
          </a:p>
          <a:p>
            <a:r>
              <a:rPr lang="en-GB" dirty="0"/>
              <a:t>Open the camera app on your smartphone/iPod. You may need to adjust the image on the device to ensure the image is clear. </a:t>
            </a:r>
          </a:p>
          <a:p>
            <a:r>
              <a:rPr lang="en-GB" dirty="0"/>
              <a:t>Capture the image by pressing the shutter button.</a:t>
            </a:r>
          </a:p>
          <a:p>
            <a:r>
              <a:rPr lang="en-GB" dirty="0"/>
              <a:t>Check the image for clarity and detail.  Retake if need be.</a:t>
            </a:r>
          </a:p>
          <a:p>
            <a:r>
              <a:rPr lang="en-GB" dirty="0"/>
              <a:t>Clean equipment by using alcohol </a:t>
            </a:r>
            <a:r>
              <a:rPr lang="en-GB"/>
              <a:t>wipes before next patient.</a:t>
            </a:r>
            <a:endParaRPr lang="en-GB" dirty="0"/>
          </a:p>
        </p:txBody>
      </p:sp>
      <p:pic>
        <p:nvPicPr>
          <p:cNvPr id="5" name="Picture 8" descr="Dermalite DL4 smartphone adapter - Gymo AS">
            <a:extLst>
              <a:ext uri="{FF2B5EF4-FFF2-40B4-BE49-F238E27FC236}">
                <a16:creationId xmlns:a16="http://schemas.microsoft.com/office/drawing/2014/main" id="{B991A40A-5F2B-46BA-9A47-C97305AFC75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247" t="4748" r="19456" b="12975"/>
          <a:stretch/>
        </p:blipFill>
        <p:spPr bwMode="auto">
          <a:xfrm>
            <a:off x="10918321" y="2793200"/>
            <a:ext cx="1184031" cy="1828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75215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a:extLst>
              <a:ext uri="{FF2B5EF4-FFF2-40B4-BE49-F238E27FC236}">
                <a16:creationId xmlns:a16="http://schemas.microsoft.com/office/drawing/2014/main" id="{B7F74A9B-9247-B14D-241F-43075131969C}"/>
              </a:ext>
            </a:extLst>
          </p:cNvPr>
          <p:cNvSpPr txBox="1"/>
          <p:nvPr/>
        </p:nvSpPr>
        <p:spPr>
          <a:xfrm>
            <a:off x="687696" y="1752823"/>
            <a:ext cx="11217433" cy="357020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600" b="0" i="0" dirty="0">
                <a:solidFill>
                  <a:srgbClr val="333333"/>
                </a:solidFill>
                <a:effectLst/>
                <a:latin typeface="Arial" panose="020B0604020202020204" pitchFamily="34" charset="0"/>
                <a:cs typeface="Arial" panose="020B0604020202020204" pitchFamily="34" charset="0"/>
              </a:rPr>
              <a:t>Always take at least 2 macro photos for each lesion, in addition to the dermoscopy photo:</a:t>
            </a:r>
          </a:p>
          <a:p>
            <a:pPr algn="l"/>
            <a:endParaRPr lang="en-GB" sz="1600" b="0" i="0" dirty="0">
              <a:solidFill>
                <a:srgbClr val="333333"/>
              </a:solidFill>
              <a:effectLst/>
              <a:latin typeface="Arial" panose="020B0604020202020204" pitchFamily="34" charset="0"/>
              <a:cs typeface="Arial" panose="020B0604020202020204" pitchFamily="34" charset="0"/>
            </a:endParaRPr>
          </a:p>
          <a:p>
            <a:r>
              <a:rPr lang="en-GB" sz="1600" b="1" i="0" dirty="0">
                <a:solidFill>
                  <a:srgbClr val="333333"/>
                </a:solidFill>
                <a:effectLst/>
                <a:latin typeface="Arial" panose="020B0604020202020204" pitchFamily="34" charset="0"/>
                <a:cs typeface="Arial" panose="020B0604020202020204" pitchFamily="34" charset="0"/>
              </a:rPr>
              <a:t>An orientation photo: </a:t>
            </a:r>
            <a:r>
              <a:rPr lang="en-GB" sz="1600" b="0" i="0" dirty="0">
                <a:solidFill>
                  <a:srgbClr val="333333"/>
                </a:solidFill>
                <a:effectLst/>
                <a:latin typeface="Arial" panose="020B0604020202020204" pitchFamily="34" charset="0"/>
                <a:cs typeface="Arial" panose="020B0604020202020204" pitchFamily="34" charset="0"/>
              </a:rPr>
              <a:t>stand 1 metre away from the area of interest and take the photo. This shows where the problem is and how big an area it covers - if making a referral this can help the specialist decide if the lesion is small enough to excise with a simple ellipse, or if it may need a skin flap/graft.</a:t>
            </a:r>
          </a:p>
          <a:p>
            <a:pPr algn="l">
              <a:buFont typeface="+mj-lt"/>
              <a:buAutoNum type="arabicPeriod"/>
            </a:pPr>
            <a:endParaRPr lang="en-GB" sz="1600" b="0" i="0" dirty="0">
              <a:solidFill>
                <a:srgbClr val="333333"/>
              </a:solidFill>
              <a:effectLst/>
              <a:latin typeface="Arial" panose="020B0604020202020204" pitchFamily="34" charset="0"/>
              <a:cs typeface="Arial" panose="020B0604020202020204" pitchFamily="34" charset="0"/>
            </a:endParaRPr>
          </a:p>
          <a:p>
            <a:r>
              <a:rPr lang="en-GB" sz="1600" b="1" i="0" dirty="0">
                <a:solidFill>
                  <a:srgbClr val="333333"/>
                </a:solidFill>
                <a:effectLst/>
                <a:latin typeface="Arial" panose="020B0604020202020204" pitchFamily="34" charset="0"/>
                <a:cs typeface="Arial" panose="020B0604020202020204" pitchFamily="34" charset="0"/>
              </a:rPr>
              <a:t>A close-up photo: </a:t>
            </a:r>
            <a:r>
              <a:rPr lang="en-GB" sz="1600" b="0" i="0" dirty="0">
                <a:solidFill>
                  <a:srgbClr val="333333"/>
                </a:solidFill>
                <a:effectLst/>
                <a:latin typeface="Arial" panose="020B0604020202020204" pitchFamily="34" charset="0"/>
                <a:cs typeface="Arial" panose="020B0604020202020204" pitchFamily="34" charset="0"/>
              </a:rPr>
              <a:t>move your camera 10-12cm from the skin problem. On most phones or iPod you can touch the part of the screen you want the camera to focus on. If you get too close, the camera won’t be able to focus. The focus is the most important thing - don’t worry about getting really close, as close as you can get in order to achieve a sharp focus is all you need. For the close up photo, it is usually better to have the light source coming slightly from the side, to highlight any change in skin texture.</a:t>
            </a:r>
            <a:br>
              <a:rPr lang="en-GB" sz="1600" b="0" i="0" dirty="0">
                <a:solidFill>
                  <a:srgbClr val="333333"/>
                </a:solidFill>
                <a:effectLst/>
                <a:latin typeface="Arial" panose="020B0604020202020204" pitchFamily="34" charset="0"/>
                <a:cs typeface="Arial" panose="020B0604020202020204" pitchFamily="34" charset="0"/>
              </a:rPr>
            </a:br>
            <a:endParaRPr lang="en-GB" sz="1600" b="0" i="0" dirty="0">
              <a:solidFill>
                <a:srgbClr val="333333"/>
              </a:solidFill>
              <a:effectLst/>
              <a:latin typeface="Arial" panose="020B0604020202020204" pitchFamily="34" charset="0"/>
              <a:cs typeface="Arial" panose="020B0604020202020204" pitchFamily="34" charset="0"/>
            </a:endParaRPr>
          </a:p>
          <a:p>
            <a:pPr algn="l"/>
            <a:r>
              <a:rPr lang="en-GB" sz="1600" b="1" i="0" dirty="0">
                <a:solidFill>
                  <a:srgbClr val="333333"/>
                </a:solidFill>
                <a:effectLst/>
                <a:latin typeface="Arial" panose="020B0604020202020204" pitchFamily="34" charset="0"/>
                <a:cs typeface="Arial" panose="020B0604020202020204" pitchFamily="34" charset="0"/>
              </a:rPr>
              <a:t>A sideways on photo is needed for a raised lesion: </a:t>
            </a:r>
            <a:r>
              <a:rPr lang="en-GB" sz="1600" b="0" i="0" dirty="0">
                <a:solidFill>
                  <a:srgbClr val="333333"/>
                </a:solidFill>
                <a:effectLst/>
                <a:latin typeface="Arial" panose="020B0604020202020204" pitchFamily="34" charset="0"/>
                <a:cs typeface="Arial" panose="020B0604020202020204" pitchFamily="34" charset="0"/>
              </a:rPr>
              <a:t>if the lesion is raised then a sideways on photo is very helpful.</a:t>
            </a:r>
            <a:endParaRPr lang="en-GB" sz="1600" dirty="0">
              <a:solidFill>
                <a:srgbClr val="333333"/>
              </a:solidFill>
              <a:latin typeface="Arial" panose="020B0604020202020204" pitchFamily="34" charset="0"/>
              <a:cs typeface="Arial" panose="020B0604020202020204" pitchFamily="34" charset="0"/>
            </a:endParaRPr>
          </a:p>
          <a:p>
            <a:pPr algn="l">
              <a:buFont typeface="+mj-lt"/>
              <a:buAutoNum type="arabicPeriod"/>
            </a:pPr>
            <a:endParaRPr lang="en-GB" sz="1600" b="0" i="0" dirty="0">
              <a:solidFill>
                <a:srgbClr val="333333"/>
              </a:solidFill>
              <a:effectLst/>
              <a:latin typeface="Arial" panose="020B0604020202020204" pitchFamily="34" charset="0"/>
              <a:cs typeface="Arial" panose="020B0604020202020204" pitchFamily="34" charset="0"/>
            </a:endParaRPr>
          </a:p>
        </p:txBody>
      </p:sp>
      <p:sp>
        <p:nvSpPr>
          <p:cNvPr id="2" name="Title 4">
            <a:extLst>
              <a:ext uri="{FF2B5EF4-FFF2-40B4-BE49-F238E27FC236}">
                <a16:creationId xmlns:a16="http://schemas.microsoft.com/office/drawing/2014/main" id="{222FA702-6589-C057-C175-F3A346C9A100}"/>
              </a:ext>
            </a:extLst>
          </p:cNvPr>
          <p:cNvSpPr>
            <a:spLocks noGrp="1"/>
          </p:cNvSpPr>
          <p:nvPr>
            <p:ph type="title"/>
          </p:nvPr>
        </p:nvSpPr>
        <p:spPr>
          <a:xfrm>
            <a:off x="687696" y="195078"/>
            <a:ext cx="11368088" cy="1325563"/>
          </a:xfrm>
          <a:prstGeom prst="roundRect">
            <a:avLst/>
          </a:prstGeom>
          <a:solidFill>
            <a:srgbClr val="339966"/>
          </a:solidFill>
        </p:spPr>
        <p:style>
          <a:lnRef idx="2">
            <a:schemeClr val="accent1">
              <a:shade val="50000"/>
            </a:schemeClr>
          </a:lnRef>
          <a:fillRef idx="1001">
            <a:schemeClr val="dk2"/>
          </a:fillRef>
          <a:effectRef idx="0">
            <a:schemeClr val="accent1"/>
          </a:effectRef>
          <a:fontRef idx="minor">
            <a:schemeClr val="lt1"/>
          </a:fontRef>
        </p:style>
        <p:txBody>
          <a:bodyPr rtlCol="0" anchor="ctr"/>
          <a:lstStyle/>
          <a:p>
            <a:r>
              <a:rPr lang="en-GB" sz="2400" b="1" dirty="0">
                <a:latin typeface="Arial" panose="020B0604020202020204" pitchFamily="34" charset="0"/>
                <a:cs typeface="Arial" panose="020B0604020202020204" pitchFamily="34" charset="0"/>
              </a:rPr>
              <a:t>CLINICAL PHOTOS – TAKE 2 IMAGES</a:t>
            </a:r>
          </a:p>
        </p:txBody>
      </p:sp>
    </p:spTree>
    <p:extLst>
      <p:ext uri="{BB962C8B-B14F-4D97-AF65-F5344CB8AC3E}">
        <p14:creationId xmlns:p14="http://schemas.microsoft.com/office/powerpoint/2010/main" val="17095359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C540D9B2-C6CD-77B7-923F-F90EEE65AC16}"/>
              </a:ext>
            </a:extLst>
          </p:cNvPr>
          <p:cNvSpPr>
            <a:spLocks noGrp="1"/>
          </p:cNvSpPr>
          <p:nvPr>
            <p:ph type="title"/>
          </p:nvPr>
        </p:nvSpPr>
        <p:spPr>
          <a:xfrm>
            <a:off x="454025" y="365125"/>
            <a:ext cx="11368088" cy="1325563"/>
          </a:xfrm>
          <a:prstGeom prst="roundRect">
            <a:avLst/>
          </a:prstGeom>
          <a:solidFill>
            <a:srgbClr val="339966"/>
          </a:solidFill>
        </p:spPr>
        <p:style>
          <a:lnRef idx="2">
            <a:schemeClr val="accent1">
              <a:shade val="50000"/>
            </a:schemeClr>
          </a:lnRef>
          <a:fillRef idx="1001">
            <a:schemeClr val="dk2"/>
          </a:fillRef>
          <a:effectRef idx="0">
            <a:schemeClr val="accent1"/>
          </a:effectRef>
          <a:fontRef idx="minor">
            <a:schemeClr val="lt1"/>
          </a:fontRef>
        </p:style>
        <p:txBody>
          <a:bodyPr rtlCol="0" anchor="ctr"/>
          <a:lstStyle/>
          <a:p>
            <a:r>
              <a:rPr lang="en-GB" sz="2400" b="1" dirty="0">
                <a:latin typeface="Arial" panose="020B0604020202020204" pitchFamily="34" charset="0"/>
                <a:cs typeface="Arial" panose="020B0604020202020204" pitchFamily="34" charset="0"/>
              </a:rPr>
              <a:t>AUTO FOCUSING ON THE LESION &amp; LIGHTING</a:t>
            </a:r>
          </a:p>
        </p:txBody>
      </p:sp>
      <p:sp>
        <p:nvSpPr>
          <p:cNvPr id="4" name="TextBox 3">
            <a:extLst>
              <a:ext uri="{FF2B5EF4-FFF2-40B4-BE49-F238E27FC236}">
                <a16:creationId xmlns:a16="http://schemas.microsoft.com/office/drawing/2014/main" id="{1306A726-053F-FC36-6847-613737C80DBB}"/>
              </a:ext>
            </a:extLst>
          </p:cNvPr>
          <p:cNvSpPr txBox="1"/>
          <p:nvPr/>
        </p:nvSpPr>
        <p:spPr>
          <a:xfrm>
            <a:off x="582976" y="1831752"/>
            <a:ext cx="11160789" cy="4031873"/>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dirty="0">
                <a:solidFill>
                  <a:srgbClr val="FF0000"/>
                </a:solidFill>
                <a:latin typeface="Arial" panose="020B0604020202020204" pitchFamily="34" charset="0"/>
                <a:cs typeface="Arial" panose="020B0604020202020204" pitchFamily="34" charset="0"/>
              </a:rPr>
              <a:t>Images must be in focus for the dermatologist to review</a:t>
            </a:r>
          </a:p>
          <a:p>
            <a:endParaRPr lang="en-GB"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Most smartphone/iPod cameras have a built-in auto focus feature.  You may need to wait a second for the auto-focus to find the lesion.</a:t>
            </a:r>
          </a:p>
          <a:p>
            <a:r>
              <a:rPr lang="en-GB" sz="1600"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If your camera is too close to the lesion this usually results in an out of focus photograph.  </a:t>
            </a:r>
          </a:p>
          <a:p>
            <a:endParaRPr lang="en-GB"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Try zooming in from a bit further back.</a:t>
            </a:r>
          </a:p>
          <a:p>
            <a:pPr marL="285750" indent="-285750">
              <a:buFont typeface="Arial" panose="020B0604020202020204" pitchFamily="34" charset="0"/>
              <a:buChar char="•"/>
            </a:pPr>
            <a:endParaRPr lang="en-GB" sz="1600" dirty="0">
              <a:latin typeface="Arial" panose="020B0604020202020204" pitchFamily="34" charset="0"/>
              <a:cs typeface="Arial" panose="020B0604020202020204" pitchFamily="34" charset="0"/>
            </a:endParaRPr>
          </a:p>
          <a:p>
            <a:r>
              <a:rPr lang="en-GB" sz="1600" b="1" dirty="0">
                <a:solidFill>
                  <a:srgbClr val="FF0000"/>
                </a:solidFill>
                <a:latin typeface="Arial" panose="020B0604020202020204" pitchFamily="34" charset="0"/>
                <a:cs typeface="Arial" panose="020B0604020202020204" pitchFamily="34" charset="0"/>
              </a:rPr>
              <a:t>Good overhead lighting is ideal</a:t>
            </a:r>
          </a:p>
          <a:p>
            <a:endParaRPr lang="en-GB"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General office or household light may not always be sufficient to light an image.</a:t>
            </a:r>
          </a:p>
          <a:p>
            <a:pPr marL="285750" indent="-285750">
              <a:buFont typeface="Arial" panose="020B0604020202020204" pitchFamily="34" charset="0"/>
              <a:buChar char="•"/>
            </a:pPr>
            <a:endParaRPr lang="en-GB"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Considering using a flash or other lighting to improve the image quality if necessary.</a:t>
            </a:r>
          </a:p>
          <a:p>
            <a:pPr marL="285750" indent="-285750">
              <a:buFont typeface="Arial" panose="020B0604020202020204" pitchFamily="34" charset="0"/>
              <a:buChar char="•"/>
            </a:pPr>
            <a:endParaRPr lang="en-GB"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35274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F6CA3C3B-E618-0354-881E-EF2F2C1CA7C9}"/>
              </a:ext>
            </a:extLst>
          </p:cNvPr>
          <p:cNvSpPr>
            <a:spLocks noGrp="1"/>
          </p:cNvSpPr>
          <p:nvPr>
            <p:ph type="title"/>
          </p:nvPr>
        </p:nvSpPr>
        <p:spPr>
          <a:xfrm>
            <a:off x="454025" y="248584"/>
            <a:ext cx="11368088" cy="1325563"/>
          </a:xfrm>
          <a:prstGeom prst="roundRect">
            <a:avLst/>
          </a:prstGeom>
          <a:solidFill>
            <a:srgbClr val="339966"/>
          </a:solidFill>
        </p:spPr>
        <p:style>
          <a:lnRef idx="2">
            <a:schemeClr val="accent1">
              <a:shade val="50000"/>
            </a:schemeClr>
          </a:lnRef>
          <a:fillRef idx="1001">
            <a:schemeClr val="dk2"/>
          </a:fillRef>
          <a:effectRef idx="0">
            <a:schemeClr val="accent1"/>
          </a:effectRef>
          <a:fontRef idx="minor">
            <a:schemeClr val="lt1"/>
          </a:fontRef>
        </p:style>
        <p:txBody>
          <a:bodyPr rtlCol="0" anchor="ctr"/>
          <a:lstStyle/>
          <a:p>
            <a:r>
              <a:rPr lang="en-GB" sz="2400" b="1" dirty="0">
                <a:solidFill>
                  <a:schemeClr val="bg1"/>
                </a:solidFill>
                <a:latin typeface="Arial" panose="020B0604020202020204" pitchFamily="34" charset="0"/>
                <a:cs typeface="Arial" panose="020B0604020202020204" pitchFamily="34" charset="0"/>
              </a:rPr>
              <a:t>SENDING YOUR PHOTOS</a:t>
            </a:r>
            <a:endParaRPr lang="en-GB" sz="2400" b="1" dirty="0">
              <a:latin typeface="Arial" panose="020B0604020202020204" pitchFamily="34" charset="0"/>
              <a:cs typeface="Arial" panose="020B0604020202020204" pitchFamily="34" charset="0"/>
            </a:endParaRPr>
          </a:p>
        </p:txBody>
      </p:sp>
      <p:sp>
        <p:nvSpPr>
          <p:cNvPr id="4" name="TextBox 4">
            <a:extLst>
              <a:ext uri="{FF2B5EF4-FFF2-40B4-BE49-F238E27FC236}">
                <a16:creationId xmlns:a16="http://schemas.microsoft.com/office/drawing/2014/main" id="{FD901707-365F-E875-4224-82C804E6578D}"/>
              </a:ext>
            </a:extLst>
          </p:cNvPr>
          <p:cNvSpPr txBox="1"/>
          <p:nvPr/>
        </p:nvSpPr>
        <p:spPr>
          <a:xfrm>
            <a:off x="454025" y="1811394"/>
            <a:ext cx="11368088" cy="3816429"/>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gn="l">
              <a:buFont typeface="Arial" panose="020B0604020202020204" pitchFamily="34" charset="0"/>
              <a:buChar char="•"/>
            </a:pPr>
            <a:r>
              <a:rPr lang="en-GB" sz="1600" b="0" i="0" dirty="0">
                <a:solidFill>
                  <a:srgbClr val="333333"/>
                </a:solidFill>
                <a:effectLst/>
                <a:latin typeface="Arial" panose="020B0604020202020204" pitchFamily="34" charset="0"/>
                <a:cs typeface="Arial" panose="020B0604020202020204" pitchFamily="34" charset="0"/>
              </a:rPr>
              <a:t>Only send the best photos of each skin lesion</a:t>
            </a:r>
          </a:p>
          <a:p>
            <a:pPr algn="l"/>
            <a:endParaRPr lang="en-GB" sz="1600" b="0" i="0" dirty="0">
              <a:solidFill>
                <a:srgbClr val="333333"/>
              </a:solidFill>
              <a:effectLst/>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GB" sz="1600" b="0" i="0" dirty="0">
                <a:solidFill>
                  <a:srgbClr val="333333"/>
                </a:solidFill>
                <a:effectLst/>
                <a:latin typeface="Arial" panose="020B0604020202020204" pitchFamily="34" charset="0"/>
                <a:cs typeface="Arial" panose="020B0604020202020204" pitchFamily="34" charset="0"/>
              </a:rPr>
              <a:t>Make sure the picture file size is between 500Kb and 1Mb</a:t>
            </a:r>
          </a:p>
          <a:p>
            <a:pPr algn="l"/>
            <a:endParaRPr lang="en-GB" sz="1600" b="0" i="0" dirty="0">
              <a:solidFill>
                <a:srgbClr val="333333"/>
              </a:solidFill>
              <a:effectLs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b="0" i="0" dirty="0">
                <a:solidFill>
                  <a:srgbClr val="333333"/>
                </a:solidFill>
                <a:effectLst/>
                <a:latin typeface="Arial" panose="020B0604020202020204" pitchFamily="34" charset="0"/>
                <a:cs typeface="Arial" panose="020B0604020202020204" pitchFamily="34" charset="0"/>
              </a:rPr>
              <a:t>If you took the photo within a dedicated app (this is the best way to do it when using a phone/iPod), then most of the apps will automatically resize the photo for you. There are many different apps available. One example in the UK is Pando (which is free to use but you need a nhs.net email to do so)</a:t>
            </a:r>
          </a:p>
          <a:p>
            <a:pPr algn="l"/>
            <a:endParaRPr lang="en-GB" sz="1600" b="0" i="0" dirty="0">
              <a:solidFill>
                <a:srgbClr val="333333"/>
              </a:solidFill>
              <a:effectLs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b="0" i="0" dirty="0">
                <a:solidFill>
                  <a:srgbClr val="333333"/>
                </a:solidFill>
                <a:effectLst/>
                <a:latin typeface="Arial" panose="020B0604020202020204" pitchFamily="34" charset="0"/>
                <a:cs typeface="Arial" panose="020B0604020202020204" pitchFamily="34" charset="0"/>
              </a:rPr>
              <a:t>Otherwise, if you have the photo saved on your desktop, you can open it in “paint” (on all Microsoft computers) and click on “resize”. This lets you choose a percentage. 20% is usually about right, but you can check what the file size has been changed to by saving it, and then hovering over the icon or file name on your desktop</a:t>
            </a:r>
          </a:p>
          <a:p>
            <a:pPr algn="l"/>
            <a:endParaRPr lang="en-GB" sz="1600" b="0" i="0" dirty="0">
              <a:solidFill>
                <a:srgbClr val="333333"/>
              </a:solidFill>
              <a:effectLs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b="0" i="0" dirty="0">
                <a:solidFill>
                  <a:srgbClr val="333333"/>
                </a:solidFill>
                <a:effectLst/>
                <a:latin typeface="Arial" panose="020B0604020202020204" pitchFamily="34" charset="0"/>
                <a:cs typeface="Arial" panose="020B0604020202020204" pitchFamily="34" charset="0"/>
              </a:rPr>
              <a:t>Alternatively, you may be able to choose the file size when emailing it to yourself (refer to the BAD guidelines  </a:t>
            </a:r>
            <a:r>
              <a:rPr lang="en-GB" sz="1600" u="sng" dirty="0">
                <a:solidFill>
                  <a:srgbClr val="000000"/>
                </a:solidFill>
                <a:effectLst/>
                <a:latin typeface="Aptos" panose="020B0004020202020204" pitchFamily="34" charset="0"/>
                <a:ea typeface="Times New Roman" panose="02020603050405020304" pitchFamily="18" charset="0"/>
                <a:cs typeface="Calibri" panose="020F0502020204030204" pitchFamily="34" charset="0"/>
                <a:hlinkClick r:id="rId2"/>
              </a:rPr>
              <a:t>https://cdn.bad.org.uk/uploads/2022/02/29200021/Teledermatology-Quality-Standards.pdf</a:t>
            </a:r>
            <a:r>
              <a:rPr lang="en-GB" sz="1600" b="0" i="0" dirty="0">
                <a:solidFill>
                  <a:srgbClr val="333333"/>
                </a:solidFill>
                <a:effectLst/>
                <a:latin typeface="Arial" panose="020B0604020202020204" pitchFamily="34" charset="0"/>
                <a:cs typeface="Arial" panose="020B0604020202020204" pitchFamily="34" charset="0"/>
              </a:rPr>
              <a:t>).  </a:t>
            </a:r>
            <a:endParaRPr lang="en-GB" sz="1600" b="0" i="0" dirty="0">
              <a:solidFill>
                <a:srgbClr val="333333"/>
              </a:solidFill>
              <a:effectLst/>
              <a:highlight>
                <a:srgbClr val="FFFF00"/>
              </a:highlight>
              <a:latin typeface="Arial" panose="020B0604020202020204" pitchFamily="34" charset="0"/>
              <a:cs typeface="Arial" panose="020B0604020202020204" pitchFamily="34" charset="0"/>
            </a:endParaRPr>
          </a:p>
          <a:p>
            <a:pPr algn="l"/>
            <a:endParaRPr lang="en-GB" sz="1600" b="0" i="0" dirty="0">
              <a:solidFill>
                <a:srgbClr val="333333"/>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47975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750F0C50-8CD4-A876-8D6B-7E24EE713086}"/>
              </a:ext>
            </a:extLst>
          </p:cNvPr>
          <p:cNvSpPr>
            <a:spLocks noGrp="1"/>
          </p:cNvSpPr>
          <p:nvPr>
            <p:ph type="title"/>
          </p:nvPr>
        </p:nvSpPr>
        <p:spPr>
          <a:xfrm>
            <a:off x="454025" y="365125"/>
            <a:ext cx="11368088" cy="1325563"/>
          </a:xfrm>
          <a:prstGeom prst="roundRect">
            <a:avLst/>
          </a:prstGeom>
          <a:solidFill>
            <a:srgbClr val="339966"/>
          </a:solidFill>
        </p:spPr>
        <p:style>
          <a:lnRef idx="2">
            <a:schemeClr val="accent1">
              <a:shade val="50000"/>
            </a:schemeClr>
          </a:lnRef>
          <a:fillRef idx="1001">
            <a:schemeClr val="dk2"/>
          </a:fillRef>
          <a:effectRef idx="0">
            <a:schemeClr val="accent1"/>
          </a:effectRef>
          <a:fontRef idx="minor">
            <a:schemeClr val="lt1"/>
          </a:fontRef>
        </p:style>
        <p:txBody>
          <a:bodyPr rtlCol="0" anchor="ctr"/>
          <a:lstStyle/>
          <a:p>
            <a:r>
              <a:rPr lang="en-GB" sz="2400" b="1" dirty="0">
                <a:solidFill>
                  <a:schemeClr val="bg1"/>
                </a:solidFill>
                <a:latin typeface="Arial" panose="020B0604020202020204" pitchFamily="34" charset="0"/>
                <a:cs typeface="Arial" panose="020B0604020202020204" pitchFamily="34" charset="0"/>
              </a:rPr>
              <a:t>PANDO APP – SECURE APP ON SMARTPHONE or IPOD</a:t>
            </a:r>
            <a:endParaRPr lang="en-GB" sz="2400" b="1"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84F462C9-6015-91EA-8711-8E4EBCD4106A}"/>
              </a:ext>
            </a:extLst>
          </p:cNvPr>
          <p:cNvSpPr txBox="1"/>
          <p:nvPr/>
        </p:nvSpPr>
        <p:spPr>
          <a:xfrm>
            <a:off x="454025" y="1996751"/>
            <a:ext cx="11293216" cy="2585323"/>
          </a:xfrm>
          <a:prstGeom prst="rect">
            <a:avLst/>
          </a:prstGeom>
          <a:noFill/>
        </p:spPr>
        <p:txBody>
          <a:bodyPr wrap="square" rtlCol="0">
            <a:spAutoFit/>
          </a:bodyPr>
          <a:lstStyle/>
          <a:p>
            <a:pPr marL="285750" indent="-285750">
              <a:buFont typeface="Arial" panose="020B0604020202020204" pitchFamily="34" charset="0"/>
              <a:buChar char="•"/>
            </a:pPr>
            <a:r>
              <a:rPr lang="en-GB"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Pando App (free to download) allows photographs to be taken in a confidential and secure manner, that meets data protection requirements.</a:t>
            </a:r>
          </a:p>
          <a:p>
            <a:endParaRPr lang="en-GB" sz="16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285750" indent="-285750">
              <a:buFont typeface="Arial" panose="020B0604020202020204" pitchFamily="34" charset="0"/>
              <a:buChar char="•"/>
            </a:pPr>
            <a:r>
              <a:rPr lang="en-GB"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There is no need to alter the settings on your smartphone/iPod. The photos are not stored on the device itself but in a secure cloud.</a:t>
            </a:r>
          </a:p>
          <a:p>
            <a:endParaRPr lang="en-GB" sz="16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285750" indent="-285750">
              <a:buFont typeface="Arial" panose="020B0604020202020204" pitchFamily="34" charset="0"/>
              <a:buChar char="•"/>
            </a:pPr>
            <a:r>
              <a:rPr lang="en-GB"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app automatically saves photos in the correct file size for upload.</a:t>
            </a:r>
          </a:p>
          <a:p>
            <a:endParaRPr lang="en-GB" sz="16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285750" indent="-285750">
              <a:buFont typeface="Arial" panose="020B0604020202020204" pitchFamily="34" charset="0"/>
              <a:buChar char="•"/>
            </a:pPr>
            <a:r>
              <a:rPr lang="en-GB"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App sends the photos directly to the NHS email address that have been set up with the account.</a:t>
            </a:r>
            <a:br>
              <a:rPr lang="en-GB"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endParaRPr lang="en-GB" sz="1600" dirty="0"/>
          </a:p>
        </p:txBody>
      </p:sp>
    </p:spTree>
    <p:extLst>
      <p:ext uri="{BB962C8B-B14F-4D97-AF65-F5344CB8AC3E}">
        <p14:creationId xmlns:p14="http://schemas.microsoft.com/office/powerpoint/2010/main" val="18650943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750F0C50-8CD4-A876-8D6B-7E24EE713086}"/>
              </a:ext>
            </a:extLst>
          </p:cNvPr>
          <p:cNvSpPr>
            <a:spLocks noGrp="1"/>
          </p:cNvSpPr>
          <p:nvPr>
            <p:ph type="title"/>
          </p:nvPr>
        </p:nvSpPr>
        <p:spPr>
          <a:xfrm>
            <a:off x="454025" y="141008"/>
            <a:ext cx="11368088" cy="1325563"/>
          </a:xfrm>
          <a:prstGeom prst="roundRect">
            <a:avLst/>
          </a:prstGeom>
          <a:solidFill>
            <a:srgbClr val="339966"/>
          </a:solidFill>
        </p:spPr>
        <p:style>
          <a:lnRef idx="2">
            <a:schemeClr val="accent1">
              <a:shade val="50000"/>
            </a:schemeClr>
          </a:lnRef>
          <a:fillRef idx="1001">
            <a:schemeClr val="dk2"/>
          </a:fillRef>
          <a:effectRef idx="0">
            <a:schemeClr val="accent1"/>
          </a:effectRef>
          <a:fontRef idx="minor">
            <a:schemeClr val="lt1"/>
          </a:fontRef>
        </p:style>
        <p:txBody>
          <a:bodyPr rtlCol="0" anchor="ctr"/>
          <a:lstStyle/>
          <a:p>
            <a:r>
              <a:rPr lang="en-GB" sz="2400" b="1" dirty="0">
                <a:latin typeface="Arial" panose="020B0604020202020204" pitchFamily="34" charset="0"/>
                <a:cs typeface="Arial" panose="020B0604020202020204" pitchFamily="34" charset="0"/>
              </a:rPr>
              <a:t>PANDO APP</a:t>
            </a:r>
          </a:p>
        </p:txBody>
      </p:sp>
      <p:sp>
        <p:nvSpPr>
          <p:cNvPr id="2" name="TextBox 1">
            <a:extLst>
              <a:ext uri="{FF2B5EF4-FFF2-40B4-BE49-F238E27FC236}">
                <a16:creationId xmlns:a16="http://schemas.microsoft.com/office/drawing/2014/main" id="{84F462C9-6015-91EA-8711-8E4EBCD4106A}"/>
              </a:ext>
            </a:extLst>
          </p:cNvPr>
          <p:cNvSpPr txBox="1"/>
          <p:nvPr/>
        </p:nvSpPr>
        <p:spPr>
          <a:xfrm>
            <a:off x="454025" y="1996751"/>
            <a:ext cx="11293216" cy="584775"/>
          </a:xfrm>
          <a:prstGeom prst="rect">
            <a:avLst/>
          </a:prstGeom>
          <a:noFill/>
        </p:spPr>
        <p:txBody>
          <a:bodyPr wrap="square" rtlCol="0">
            <a:spAutoFit/>
          </a:bodyPr>
          <a:lstStyle/>
          <a:p>
            <a:br>
              <a:rPr lang="en-GB"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endParaRPr lang="en-GB" sz="1600" dirty="0"/>
          </a:p>
        </p:txBody>
      </p:sp>
      <p:pic>
        <p:nvPicPr>
          <p:cNvPr id="8" name="Content Placeholder 3">
            <a:extLst>
              <a:ext uri="{FF2B5EF4-FFF2-40B4-BE49-F238E27FC236}">
                <a16:creationId xmlns:a16="http://schemas.microsoft.com/office/drawing/2014/main" id="{928E4939-37C7-81BD-C6A1-97424A558CE9}"/>
              </a:ext>
            </a:extLst>
          </p:cNvPr>
          <p:cNvPicPr>
            <a:picLocks/>
          </p:cNvPicPr>
          <p:nvPr/>
        </p:nvPicPr>
        <p:blipFill rotWithShape="1">
          <a:blip r:embed="rId2"/>
          <a:srcRect t="3546" b="4865"/>
          <a:stretch/>
        </p:blipFill>
        <p:spPr bwMode="auto">
          <a:xfrm>
            <a:off x="1958788" y="1610006"/>
            <a:ext cx="8274423" cy="3401266"/>
          </a:xfrm>
          <a:prstGeom prst="rect">
            <a:avLst/>
          </a:prstGeom>
          <a:ln>
            <a:noFill/>
          </a:ln>
          <a:extLst>
            <a:ext uri="{53640926-AAD7-44D8-BBD7-CCE9431645EC}">
              <a14:shadowObscured xmlns:a14="http://schemas.microsoft.com/office/drawing/2010/main"/>
            </a:ext>
          </a:extLst>
        </p:spPr>
      </p:pic>
      <p:sp>
        <p:nvSpPr>
          <p:cNvPr id="10" name="TextBox 9">
            <a:extLst>
              <a:ext uri="{FF2B5EF4-FFF2-40B4-BE49-F238E27FC236}">
                <a16:creationId xmlns:a16="http://schemas.microsoft.com/office/drawing/2014/main" id="{9B192C06-5AB4-C3F1-E444-E9EDA619AFDA}"/>
              </a:ext>
            </a:extLst>
          </p:cNvPr>
          <p:cNvSpPr txBox="1"/>
          <p:nvPr/>
        </p:nvSpPr>
        <p:spPr>
          <a:xfrm>
            <a:off x="2812584" y="5247994"/>
            <a:ext cx="8848164" cy="369332"/>
          </a:xfrm>
          <a:prstGeom prst="rect">
            <a:avLst/>
          </a:prstGeom>
          <a:noFill/>
        </p:spPr>
        <p:txBody>
          <a:bodyPr wrap="square">
            <a:spAutoFit/>
          </a:bodyPr>
          <a:lstStyle/>
          <a:p>
            <a:r>
              <a:rPr lang="en-GB" dirty="0">
                <a:hlinkClick r:id="rId3"/>
              </a:rPr>
              <a:t>Pando | Secure Messaging for Healthcare Professionals (hellopando.com)</a:t>
            </a:r>
            <a:endParaRPr lang="en-GB" dirty="0"/>
          </a:p>
        </p:txBody>
      </p:sp>
    </p:spTree>
    <p:extLst>
      <p:ext uri="{BB962C8B-B14F-4D97-AF65-F5344CB8AC3E}">
        <p14:creationId xmlns:p14="http://schemas.microsoft.com/office/powerpoint/2010/main" val="27619402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1FF3FC9A-1789-7D59-0FBA-E9FC764D8831}"/>
              </a:ext>
            </a:extLst>
          </p:cNvPr>
          <p:cNvSpPr>
            <a:spLocks noGrp="1"/>
          </p:cNvSpPr>
          <p:nvPr>
            <p:ph type="title"/>
          </p:nvPr>
        </p:nvSpPr>
        <p:spPr>
          <a:xfrm>
            <a:off x="369887" y="70756"/>
            <a:ext cx="11368088" cy="1051298"/>
          </a:xfrm>
          <a:prstGeom prst="roundRect">
            <a:avLst/>
          </a:prstGeom>
          <a:solidFill>
            <a:srgbClr val="339966"/>
          </a:solidFill>
        </p:spPr>
        <p:style>
          <a:lnRef idx="2">
            <a:schemeClr val="accent1">
              <a:shade val="50000"/>
            </a:schemeClr>
          </a:lnRef>
          <a:fillRef idx="1001">
            <a:schemeClr val="dk2"/>
          </a:fillRef>
          <a:effectRef idx="0">
            <a:schemeClr val="accent1"/>
          </a:effectRef>
          <a:fontRef idx="minor">
            <a:schemeClr val="lt1"/>
          </a:fontRef>
        </p:style>
        <p:txBody>
          <a:bodyPr rtlCol="0" anchor="ctr"/>
          <a:lstStyle/>
          <a:p>
            <a:r>
              <a:rPr lang="en-GB" sz="2400" b="1" dirty="0">
                <a:solidFill>
                  <a:schemeClr val="bg1"/>
                </a:solidFill>
                <a:latin typeface="Arial" panose="020B0604020202020204" pitchFamily="34" charset="0"/>
                <a:cs typeface="Arial" panose="020B0604020202020204" pitchFamily="34" charset="0"/>
              </a:rPr>
              <a:t>SENDING IMAGES USING THE PANDO APP</a:t>
            </a:r>
            <a:endParaRPr lang="en-GB" sz="2400" b="1" dirty="0">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51AC307B-23FC-CF34-618D-4566C571BAA6}"/>
              </a:ext>
            </a:extLst>
          </p:cNvPr>
          <p:cNvSpPr txBox="1">
            <a:spLocks noGrp="1"/>
          </p:cNvSpPr>
          <p:nvPr/>
        </p:nvSpPr>
        <p:spPr>
          <a:xfrm>
            <a:off x="411956" y="1127449"/>
            <a:ext cx="11368088" cy="4856586"/>
          </a:xfrm>
          <a:prstGeom prst="rect">
            <a:avLst/>
          </a:prstGeom>
          <a:noFill/>
          <a:ln>
            <a:noFill/>
          </a:ln>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GB" sz="13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ENSURE THE iPOD IS CONNECTED TO WiFi</a:t>
            </a:r>
            <a:endParaRPr lang="en-GB" sz="1300" b="1" dirty="0">
              <a:effectLst/>
              <a:latin typeface="Arial" panose="020B0604020202020204" pitchFamily="34" charset="0"/>
              <a:ea typeface="Calibri" panose="020F0502020204030204" pitchFamily="34" charset="0"/>
              <a:cs typeface="Arial" panose="020B0604020202020204" pitchFamily="34" charset="0"/>
            </a:endParaRPr>
          </a:p>
          <a:p>
            <a:pPr marL="447675" lvl="0" indent="-447675">
              <a:lnSpc>
                <a:spcPct val="150000"/>
              </a:lnSpc>
              <a:buFont typeface="+mj-lt"/>
              <a:buAutoNum type="arabicPeriod"/>
              <a:tabLst>
                <a:tab pos="538163" algn="l"/>
              </a:tabLst>
            </a:pPr>
            <a:r>
              <a:rPr lang="en-GB" sz="13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Enter Pando App</a:t>
            </a:r>
            <a:endParaRPr lang="en-GB" sz="13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447675" lvl="0" indent="-447675">
              <a:lnSpc>
                <a:spcPct val="150000"/>
              </a:lnSpc>
              <a:buFont typeface="+mj-lt"/>
              <a:buAutoNum type="arabicPeriod"/>
              <a:tabLst>
                <a:tab pos="538163" algn="l"/>
              </a:tabLst>
            </a:pPr>
            <a:r>
              <a:rPr lang="en-GB" sz="1300" dirty="0">
                <a:solidFill>
                  <a:srgbClr val="000000"/>
                </a:solidFill>
                <a:latin typeface="Arial" panose="020B0604020202020204" pitchFamily="34" charset="0"/>
                <a:ea typeface="Times New Roman" panose="02020603050405020304" pitchFamily="18" charset="0"/>
                <a:cs typeface="Arial" panose="020B0604020202020204" pitchFamily="34" charset="0"/>
              </a:rPr>
              <a:t>C</a:t>
            </a:r>
            <a:r>
              <a:rPr lang="en-GB" sz="13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lick List (at bottom of screen)</a:t>
            </a:r>
            <a:endParaRPr lang="en-GB" sz="13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447675" lvl="0" indent="-447675">
              <a:lnSpc>
                <a:spcPct val="150000"/>
              </a:lnSpc>
              <a:buFont typeface="+mj-lt"/>
              <a:buAutoNum type="arabicPeriod"/>
              <a:tabLst>
                <a:tab pos="538163" algn="l"/>
              </a:tabLst>
            </a:pPr>
            <a:r>
              <a:rPr lang="en-GB" sz="13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Click '+' at top right</a:t>
            </a:r>
            <a:endParaRPr lang="en-GB" sz="13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447675" lvl="0" indent="-447675">
              <a:lnSpc>
                <a:spcPct val="150000"/>
              </a:lnSpc>
              <a:buFont typeface="+mj-lt"/>
              <a:buAutoNum type="arabicPeriod"/>
              <a:tabLst>
                <a:tab pos="538163" algn="l"/>
              </a:tabLst>
            </a:pPr>
            <a:r>
              <a:rPr lang="en-GB" sz="1300" dirty="0">
                <a:solidFill>
                  <a:srgbClr val="000000"/>
                </a:solidFill>
                <a:latin typeface="Arial" panose="020B0604020202020204" pitchFamily="34" charset="0"/>
                <a:ea typeface="Times New Roman" panose="02020603050405020304" pitchFamily="18" charset="0"/>
                <a:cs typeface="Arial" panose="020B0604020202020204" pitchFamily="34" charset="0"/>
              </a:rPr>
              <a:t>Cl</a:t>
            </a:r>
            <a:r>
              <a:rPr lang="en-GB" sz="13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ick 'More Info' at top right</a:t>
            </a:r>
            <a:endParaRPr lang="en-GB" sz="13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447675" lvl="0" indent="-447675">
              <a:lnSpc>
                <a:spcPct val="150000"/>
              </a:lnSpc>
              <a:buFont typeface="+mj-lt"/>
              <a:buAutoNum type="arabicPeriod"/>
              <a:tabLst>
                <a:tab pos="538163" algn="l"/>
              </a:tabLst>
            </a:pPr>
            <a:r>
              <a:rPr lang="en-GB" sz="13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Click PATIENT INFO in middle of screen</a:t>
            </a:r>
            <a:endParaRPr lang="en-GB" sz="13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447675" lvl="0" indent="-447675">
              <a:lnSpc>
                <a:spcPct val="150000"/>
              </a:lnSpc>
              <a:buFont typeface="+mj-lt"/>
              <a:buAutoNum type="arabicPeriod"/>
              <a:tabLst>
                <a:tab pos="538163" algn="l"/>
              </a:tabLst>
            </a:pPr>
            <a:r>
              <a:rPr lang="en-GB" sz="13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Enter First Name, Last Name, Date of Birth, gender, (you may wish to scroll down to also add EMIS number to Organisation Number)</a:t>
            </a:r>
            <a:endParaRPr lang="en-GB" sz="13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447675" lvl="0" indent="-447675">
              <a:lnSpc>
                <a:spcPct val="150000"/>
              </a:lnSpc>
              <a:buFont typeface="+mj-lt"/>
              <a:buAutoNum type="arabicPeriod"/>
              <a:tabLst>
                <a:tab pos="538163" algn="l"/>
              </a:tabLst>
            </a:pPr>
            <a:r>
              <a:rPr lang="en-GB" sz="13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Click camera at bottom of page &amp; take photo</a:t>
            </a:r>
            <a:endParaRPr lang="en-GB" sz="13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447675" lvl="0" indent="-447675">
              <a:lnSpc>
                <a:spcPct val="150000"/>
              </a:lnSpc>
              <a:buFont typeface="+mj-lt"/>
              <a:buAutoNum type="arabicPeriod"/>
              <a:tabLst>
                <a:tab pos="538163" algn="l"/>
              </a:tabLst>
            </a:pPr>
            <a:r>
              <a:rPr lang="en-GB" sz="13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Use Photo (or retake if poor quality image)</a:t>
            </a:r>
            <a:endParaRPr lang="en-GB" sz="13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447675" lvl="0" indent="-447675">
              <a:lnSpc>
                <a:spcPct val="150000"/>
              </a:lnSpc>
              <a:buFont typeface="+mj-lt"/>
              <a:buAutoNum type="arabicPeriod"/>
              <a:tabLst>
                <a:tab pos="538163" algn="l"/>
              </a:tabLst>
            </a:pPr>
            <a:r>
              <a:rPr lang="en-GB" sz="13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Take another photo - Use or retake again. Repeat as needed</a:t>
            </a:r>
            <a:endParaRPr lang="en-GB" sz="13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447675" lvl="0" indent="-447675">
              <a:lnSpc>
                <a:spcPct val="150000"/>
              </a:lnSpc>
              <a:buFont typeface="+mj-lt"/>
              <a:buAutoNum type="arabicPeriod"/>
              <a:tabLst>
                <a:tab pos="538163" algn="l"/>
              </a:tabLst>
            </a:pPr>
            <a:r>
              <a:rPr lang="en-GB" sz="13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Please take a couple of macro images by sliding your dermatoscope away from your camera lens (one distant enough to indicate part of body, one close up) and at least one dermoscopy image after sliding  the scope &amp; adaptor back</a:t>
            </a:r>
            <a:endParaRPr lang="en-GB" sz="13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447675" lvl="0" indent="-447675">
              <a:lnSpc>
                <a:spcPct val="150000"/>
              </a:lnSpc>
              <a:buFont typeface="+mj-lt"/>
              <a:buAutoNum type="arabicPeriod"/>
              <a:tabLst>
                <a:tab pos="538163" algn="l"/>
              </a:tabLst>
            </a:pPr>
            <a:r>
              <a:rPr lang="en-GB" sz="13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Then click the email button (bottom left)</a:t>
            </a:r>
            <a:endParaRPr lang="en-GB" sz="13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447675" lvl="0" indent="-447675">
              <a:lnSpc>
                <a:spcPct val="150000"/>
              </a:lnSpc>
              <a:buFont typeface="+mj-lt"/>
              <a:buAutoNum type="arabicPeriod"/>
              <a:tabLst>
                <a:tab pos="538163" algn="l"/>
              </a:tabLst>
            </a:pPr>
            <a:r>
              <a:rPr lang="en-GB" sz="13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This sends an email to the nominated address with the entered patient info as well as all the images</a:t>
            </a:r>
            <a:endParaRPr lang="en-GB" sz="13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447675" lvl="0" indent="-447675">
              <a:lnSpc>
                <a:spcPct val="150000"/>
              </a:lnSpc>
              <a:buFont typeface="+mj-lt"/>
              <a:buAutoNum type="arabicPeriod"/>
              <a:tabLst>
                <a:tab pos="538163" algn="l"/>
              </a:tabLst>
            </a:pPr>
            <a:r>
              <a:rPr lang="en-GB" sz="13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Delete the patient (bottom right) which will clear all the images.</a:t>
            </a:r>
          </a:p>
          <a:p>
            <a:pPr marL="447675" lvl="0" indent="-447675">
              <a:lnSpc>
                <a:spcPct val="150000"/>
              </a:lnSpc>
              <a:buFont typeface="+mj-lt"/>
              <a:buAutoNum type="arabicPeriod"/>
              <a:tabLst>
                <a:tab pos="538163" algn="l"/>
              </a:tabLst>
            </a:pPr>
            <a:r>
              <a:rPr lang="en-GB" sz="1300" dirty="0">
                <a:solidFill>
                  <a:srgbClr val="000000"/>
                </a:solidFill>
                <a:latin typeface="Arial" panose="020B0604020202020204" pitchFamily="34" charset="0"/>
                <a:ea typeface="Calibri" panose="020F0502020204030204" pitchFamily="34" charset="0"/>
                <a:cs typeface="Arial" panose="020B0604020202020204" pitchFamily="34" charset="0"/>
              </a:rPr>
              <a:t>Return the equipment to its secure place and ensure it is sufficiently charged ready for the next user.</a:t>
            </a:r>
            <a:endParaRPr lang="en-GB" sz="13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952188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750F0C50-8CD4-A876-8D6B-7E24EE713086}"/>
              </a:ext>
            </a:extLst>
          </p:cNvPr>
          <p:cNvSpPr>
            <a:spLocks noGrp="1"/>
          </p:cNvSpPr>
          <p:nvPr>
            <p:ph type="title"/>
          </p:nvPr>
        </p:nvSpPr>
        <p:spPr>
          <a:xfrm>
            <a:off x="454025" y="365125"/>
            <a:ext cx="11368088" cy="1325563"/>
          </a:xfrm>
          <a:prstGeom prst="roundRect">
            <a:avLst/>
          </a:prstGeom>
          <a:solidFill>
            <a:srgbClr val="339966"/>
          </a:solidFill>
        </p:spPr>
        <p:style>
          <a:lnRef idx="2">
            <a:schemeClr val="accent1">
              <a:shade val="50000"/>
            </a:schemeClr>
          </a:lnRef>
          <a:fillRef idx="1001">
            <a:schemeClr val="dk2"/>
          </a:fillRef>
          <a:effectRef idx="0">
            <a:schemeClr val="accent1"/>
          </a:effectRef>
          <a:fontRef idx="minor">
            <a:schemeClr val="lt1"/>
          </a:fontRef>
        </p:style>
        <p:txBody>
          <a:bodyPr rtlCol="0" anchor="ctr"/>
          <a:lstStyle/>
          <a:p>
            <a:r>
              <a:rPr lang="en-GB" sz="2400" b="1" dirty="0">
                <a:latin typeface="Arial" panose="020B0604020202020204" pitchFamily="34" charset="0"/>
                <a:cs typeface="Arial" panose="020B0604020202020204" pitchFamily="34" charset="0"/>
              </a:rPr>
              <a:t>CONTACTS</a:t>
            </a:r>
          </a:p>
        </p:txBody>
      </p:sp>
      <p:sp>
        <p:nvSpPr>
          <p:cNvPr id="2" name="TextBox 1">
            <a:extLst>
              <a:ext uri="{FF2B5EF4-FFF2-40B4-BE49-F238E27FC236}">
                <a16:creationId xmlns:a16="http://schemas.microsoft.com/office/drawing/2014/main" id="{84F462C9-6015-91EA-8711-8E4EBCD4106A}"/>
              </a:ext>
            </a:extLst>
          </p:cNvPr>
          <p:cNvSpPr txBox="1"/>
          <p:nvPr/>
        </p:nvSpPr>
        <p:spPr>
          <a:xfrm>
            <a:off x="454025" y="1996751"/>
            <a:ext cx="11293216" cy="1354217"/>
          </a:xfrm>
          <a:prstGeom prst="rect">
            <a:avLst/>
          </a:prstGeom>
          <a:noFill/>
        </p:spPr>
        <p:txBody>
          <a:bodyPr wrap="square" rtlCol="0">
            <a:spAutoFit/>
          </a:bodyPr>
          <a:lstStyle/>
          <a:p>
            <a:r>
              <a:rPr lang="en-GB"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If you have any questions around the use of dermoscopy or need some support to use the equipment, please contact the ICB Cancer Team by emailing:</a:t>
            </a:r>
          </a:p>
          <a:p>
            <a:endParaRPr lang="en-GB"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r>
              <a:rPr lang="en-GB"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b</a:t>
            </a:r>
            <a:r>
              <a:rPr lang="en-GB"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eryl.bloomfield</a:t>
            </a:r>
            <a:r>
              <a:rPr lang="en-GB"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@nhs.net</a:t>
            </a:r>
            <a:br>
              <a:rPr lang="en-GB"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endParaRPr lang="en-GB" sz="1600" dirty="0"/>
          </a:p>
        </p:txBody>
      </p:sp>
    </p:spTree>
    <p:extLst>
      <p:ext uri="{BB962C8B-B14F-4D97-AF65-F5344CB8AC3E}">
        <p14:creationId xmlns:p14="http://schemas.microsoft.com/office/powerpoint/2010/main" val="33650117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7F0A36E2-AF1F-3917-C973-3219D7595750}"/>
              </a:ext>
            </a:extLst>
          </p:cNvPr>
          <p:cNvSpPr>
            <a:spLocks noGrp="1"/>
          </p:cNvSpPr>
          <p:nvPr>
            <p:ph type="title"/>
          </p:nvPr>
        </p:nvSpPr>
        <p:spPr>
          <a:xfrm>
            <a:off x="454025" y="96392"/>
            <a:ext cx="11368088" cy="1051299"/>
          </a:xfrm>
          <a:prstGeom prst="roundRect">
            <a:avLst/>
          </a:prstGeom>
          <a:solidFill>
            <a:srgbClr val="339966"/>
          </a:solidFill>
        </p:spPr>
        <p:style>
          <a:lnRef idx="2">
            <a:schemeClr val="accent1">
              <a:shade val="50000"/>
            </a:schemeClr>
          </a:lnRef>
          <a:fillRef idx="1001">
            <a:schemeClr val="dk2"/>
          </a:fillRef>
          <a:effectRef idx="0">
            <a:schemeClr val="accent1"/>
          </a:effectRef>
          <a:fontRef idx="minor">
            <a:schemeClr val="lt1"/>
          </a:fontRef>
        </p:style>
        <p:txBody>
          <a:bodyPr rtlCol="0" anchor="ctr"/>
          <a:lstStyle/>
          <a:p>
            <a:r>
              <a:rPr lang="en-GB" sz="2400" b="1" dirty="0">
                <a:solidFill>
                  <a:schemeClr val="bg1"/>
                </a:solidFill>
                <a:latin typeface="Arial" panose="020B0604020202020204" pitchFamily="34" charset="0"/>
                <a:cs typeface="Arial" panose="020B0604020202020204" pitchFamily="34" charset="0"/>
              </a:rPr>
              <a:t>CONTENTS PAGE</a:t>
            </a:r>
            <a:endParaRPr lang="en-GB" sz="2400" b="1"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F1598B87-4BFC-7AE4-FE0A-A8B01598678B}"/>
              </a:ext>
            </a:extLst>
          </p:cNvPr>
          <p:cNvSpPr txBox="1"/>
          <p:nvPr/>
        </p:nvSpPr>
        <p:spPr>
          <a:xfrm>
            <a:off x="627529" y="1344705"/>
            <a:ext cx="7862047" cy="4708981"/>
          </a:xfrm>
          <a:prstGeom prst="rect">
            <a:avLst/>
          </a:prstGeom>
          <a:noFill/>
        </p:spPr>
        <p:txBody>
          <a:bodyPr wrap="square" rtlCol="0">
            <a:spAutoFit/>
          </a:bodyPr>
          <a:lstStyle/>
          <a:p>
            <a:r>
              <a:rPr lang="en-GB" sz="1500" dirty="0">
                <a:solidFill>
                  <a:srgbClr val="0070C0"/>
                </a:solidFill>
                <a:hlinkClick r:id="rId2" action="ppaction://hlinksldjump">
                  <a:extLst>
                    <a:ext uri="{A12FA001-AC4F-418D-AE19-62706E023703}">
                      <ahyp:hlinkClr xmlns:ahyp="http://schemas.microsoft.com/office/drawing/2018/hyperlinkcolor" val="tx"/>
                    </a:ext>
                  </a:extLst>
                </a:hlinkClick>
              </a:rPr>
              <a:t>Slide 4	Why take a Dermoscopy Image? and video link</a:t>
            </a:r>
            <a:endParaRPr lang="en-GB" sz="1500" dirty="0">
              <a:solidFill>
                <a:srgbClr val="0070C0"/>
              </a:solidFill>
            </a:endParaRPr>
          </a:p>
          <a:p>
            <a:r>
              <a:rPr lang="en-GB" sz="1500" dirty="0">
                <a:solidFill>
                  <a:srgbClr val="0070C0"/>
                </a:solidFill>
                <a:hlinkClick r:id="rId3" action="ppaction://hlinksldjump">
                  <a:extLst>
                    <a:ext uri="{A12FA001-AC4F-418D-AE19-62706E023703}">
                      <ahyp:hlinkClr xmlns:ahyp="http://schemas.microsoft.com/office/drawing/2018/hyperlinkcolor" val="tx"/>
                    </a:ext>
                  </a:extLst>
                </a:hlinkClick>
              </a:rPr>
              <a:t>Slide 8	Top Tips for using a Dermoscopy in Primary Care</a:t>
            </a:r>
            <a:endParaRPr lang="en-GB" sz="1500" dirty="0">
              <a:solidFill>
                <a:srgbClr val="0070C0"/>
              </a:solidFill>
            </a:endParaRPr>
          </a:p>
          <a:p>
            <a:r>
              <a:rPr lang="en-GB" sz="1500" dirty="0">
                <a:solidFill>
                  <a:srgbClr val="0070C0"/>
                </a:solidFill>
                <a:hlinkClick r:id="rId4" action="ppaction://hlinksldjump">
                  <a:extLst>
                    <a:ext uri="{A12FA001-AC4F-418D-AE19-62706E023703}">
                      <ahyp:hlinkClr xmlns:ahyp="http://schemas.microsoft.com/office/drawing/2018/hyperlinkcolor" val="tx"/>
                    </a:ext>
                  </a:extLst>
                </a:hlinkClick>
              </a:rPr>
              <a:t>Slide 9	Introduction to the DermLite DL4</a:t>
            </a:r>
            <a:endParaRPr lang="en-GB" sz="1500" dirty="0">
              <a:solidFill>
                <a:srgbClr val="0070C0"/>
              </a:solidFill>
            </a:endParaRPr>
          </a:p>
          <a:p>
            <a:r>
              <a:rPr lang="en-GB" sz="1500" dirty="0">
                <a:solidFill>
                  <a:srgbClr val="0070C0"/>
                </a:solidFill>
                <a:hlinkClick r:id="rId5" action="ppaction://hlinksldjump">
                  <a:extLst>
                    <a:ext uri="{A12FA001-AC4F-418D-AE19-62706E023703}">
                      <ahyp:hlinkClr xmlns:ahyp="http://schemas.microsoft.com/office/drawing/2018/hyperlinkcolor" val="tx"/>
                    </a:ext>
                  </a:extLst>
                </a:hlinkClick>
              </a:rPr>
              <a:t>Slide 10	Summary of How to Use DermLite DL4</a:t>
            </a:r>
            <a:endParaRPr lang="en-GB" sz="1500" dirty="0">
              <a:solidFill>
                <a:srgbClr val="0070C0"/>
              </a:solidFill>
            </a:endParaRPr>
          </a:p>
          <a:p>
            <a:r>
              <a:rPr lang="en-GB" sz="1500" dirty="0">
                <a:solidFill>
                  <a:srgbClr val="0070C0"/>
                </a:solidFill>
                <a:hlinkClick r:id="rId6" action="ppaction://hlinksldjump">
                  <a:extLst>
                    <a:ext uri="{A12FA001-AC4F-418D-AE19-62706E023703}">
                      <ahyp:hlinkClr xmlns:ahyp="http://schemas.microsoft.com/office/drawing/2018/hyperlinkcolor" val="tx"/>
                    </a:ext>
                  </a:extLst>
                </a:hlinkClick>
              </a:rPr>
              <a:t>Slide 12	Light Features : Polarised and Non-Polarised Light</a:t>
            </a:r>
            <a:endParaRPr lang="en-GB" sz="1500" dirty="0">
              <a:solidFill>
                <a:srgbClr val="0070C0"/>
              </a:solidFill>
            </a:endParaRPr>
          </a:p>
          <a:p>
            <a:r>
              <a:rPr lang="en-GB" sz="1500" dirty="0">
                <a:solidFill>
                  <a:srgbClr val="0070C0"/>
                </a:solidFill>
                <a:hlinkClick r:id="rId7" action="ppaction://hlinksldjump">
                  <a:extLst>
                    <a:ext uri="{A12FA001-AC4F-418D-AE19-62706E023703}">
                      <ahyp:hlinkClr xmlns:ahyp="http://schemas.microsoft.com/office/drawing/2018/hyperlinkcolor" val="tx"/>
                    </a:ext>
                  </a:extLst>
                </a:hlinkClick>
              </a:rPr>
              <a:t>Slide 13	Light Features : Pigment Boost</a:t>
            </a:r>
            <a:endParaRPr lang="en-GB" sz="1500" dirty="0">
              <a:solidFill>
                <a:srgbClr val="0070C0"/>
              </a:solidFill>
            </a:endParaRPr>
          </a:p>
          <a:p>
            <a:r>
              <a:rPr lang="en-GB" sz="1500" dirty="0">
                <a:solidFill>
                  <a:srgbClr val="0070C0"/>
                </a:solidFill>
                <a:hlinkClick r:id="rId8" action="ppaction://hlinksldjump">
                  <a:extLst>
                    <a:ext uri="{A12FA001-AC4F-418D-AE19-62706E023703}">
                      <ahyp:hlinkClr xmlns:ahyp="http://schemas.microsoft.com/office/drawing/2018/hyperlinkcolor" val="tx"/>
                    </a:ext>
                  </a:extLst>
                </a:hlinkClick>
              </a:rPr>
              <a:t>Slide 14	Light Features : Pigment Boost &amp; Polarised LEDs</a:t>
            </a:r>
            <a:endParaRPr lang="en-GB" sz="1500" dirty="0">
              <a:solidFill>
                <a:srgbClr val="0070C0"/>
              </a:solidFill>
            </a:endParaRPr>
          </a:p>
          <a:p>
            <a:r>
              <a:rPr lang="en-GB" sz="1500" dirty="0">
                <a:solidFill>
                  <a:srgbClr val="0070C0"/>
                </a:solidFill>
                <a:hlinkClick r:id="rId9" action="ppaction://hlinksldjump">
                  <a:extLst>
                    <a:ext uri="{A12FA001-AC4F-418D-AE19-62706E023703}">
                      <ahyp:hlinkClr xmlns:ahyp="http://schemas.microsoft.com/office/drawing/2018/hyperlinkcolor" val="tx"/>
                    </a:ext>
                  </a:extLst>
                </a:hlinkClick>
              </a:rPr>
              <a:t>Slide 15	Polarised vs Non-Polarised Dermoscopy and video link </a:t>
            </a:r>
            <a:endParaRPr lang="en-GB" sz="1500" dirty="0">
              <a:solidFill>
                <a:srgbClr val="0070C0"/>
              </a:solidFill>
            </a:endParaRPr>
          </a:p>
          <a:p>
            <a:r>
              <a:rPr lang="en-GB" sz="1500" dirty="0">
                <a:solidFill>
                  <a:srgbClr val="0070C0"/>
                </a:solidFill>
                <a:hlinkClick r:id="rId10" action="ppaction://hlinksldjump">
                  <a:extLst>
                    <a:ext uri="{A12FA001-AC4F-418D-AE19-62706E023703}">
                      <ahyp:hlinkClr xmlns:ahyp="http://schemas.microsoft.com/office/drawing/2018/hyperlinkcolor" val="tx"/>
                    </a:ext>
                  </a:extLst>
                </a:hlinkClick>
              </a:rPr>
              <a:t>Slide 16	When to use Polarised or Non-Polarised Light?</a:t>
            </a:r>
            <a:endParaRPr lang="en-GB" sz="1500" dirty="0">
              <a:solidFill>
                <a:srgbClr val="0070C0"/>
              </a:solidFill>
            </a:endParaRPr>
          </a:p>
          <a:p>
            <a:r>
              <a:rPr lang="en-GB" sz="1500" dirty="0">
                <a:solidFill>
                  <a:srgbClr val="0070C0"/>
                </a:solidFill>
                <a:hlinkClick r:id="rId11" action="ppaction://hlinksldjump">
                  <a:extLst>
                    <a:ext uri="{A12FA001-AC4F-418D-AE19-62706E023703}">
                      <ahyp:hlinkClr xmlns:ahyp="http://schemas.microsoft.com/office/drawing/2018/hyperlinkcolor" val="tx"/>
                    </a:ext>
                  </a:extLst>
                </a:hlinkClick>
              </a:rPr>
              <a:t>Slide 17	Non-Polarised vs Polarised Dermoscopy</a:t>
            </a:r>
            <a:endParaRPr lang="en-GB" sz="1500" dirty="0">
              <a:solidFill>
                <a:srgbClr val="0070C0"/>
              </a:solidFill>
            </a:endParaRPr>
          </a:p>
          <a:p>
            <a:r>
              <a:rPr lang="en-GB" sz="1500" dirty="0">
                <a:solidFill>
                  <a:srgbClr val="0070C0"/>
                </a:solidFill>
                <a:hlinkClick r:id="rId12" action="ppaction://hlinksldjump">
                  <a:extLst>
                    <a:ext uri="{A12FA001-AC4F-418D-AE19-62706E023703}">
                      <ahyp:hlinkClr xmlns:ahyp="http://schemas.microsoft.com/office/drawing/2018/hyperlinkcolor" val="tx"/>
                    </a:ext>
                  </a:extLst>
                </a:hlinkClick>
              </a:rPr>
              <a:t>Slide 18	When to use Liquids?</a:t>
            </a:r>
            <a:endParaRPr lang="en-GB" sz="1500" dirty="0">
              <a:solidFill>
                <a:srgbClr val="0070C0"/>
              </a:solidFill>
            </a:endParaRPr>
          </a:p>
          <a:p>
            <a:r>
              <a:rPr lang="en-GB" sz="1500" dirty="0">
                <a:solidFill>
                  <a:srgbClr val="0070C0"/>
                </a:solidFill>
                <a:hlinkClick r:id="rId13" action="ppaction://hlinksldjump">
                  <a:extLst>
                    <a:ext uri="{A12FA001-AC4F-418D-AE19-62706E023703}">
                      <ahyp:hlinkClr xmlns:ahyp="http://schemas.microsoft.com/office/drawing/2018/hyperlinkcolor" val="tx"/>
                    </a:ext>
                  </a:extLst>
                </a:hlinkClick>
              </a:rPr>
              <a:t>Slide 19	Liquids that can be used</a:t>
            </a:r>
            <a:endParaRPr lang="en-GB" sz="1500" dirty="0">
              <a:solidFill>
                <a:srgbClr val="0070C0"/>
              </a:solidFill>
            </a:endParaRPr>
          </a:p>
          <a:p>
            <a:r>
              <a:rPr lang="en-GB" sz="1500" dirty="0">
                <a:solidFill>
                  <a:srgbClr val="0070C0"/>
                </a:solidFill>
                <a:hlinkClick r:id="rId14" action="ppaction://hlinksldjump">
                  <a:extLst>
                    <a:ext uri="{A12FA001-AC4F-418D-AE19-62706E023703}">
                      <ahyp:hlinkClr xmlns:ahyp="http://schemas.microsoft.com/office/drawing/2018/hyperlinkcolor" val="tx"/>
                    </a:ext>
                  </a:extLst>
                </a:hlinkClick>
              </a:rPr>
              <a:t>Slide 20	Taking Dermoscopy Images – Getting Read</a:t>
            </a:r>
            <a:endParaRPr lang="en-GB" sz="1500" dirty="0">
              <a:solidFill>
                <a:srgbClr val="0070C0"/>
              </a:solidFill>
            </a:endParaRPr>
          </a:p>
          <a:p>
            <a:r>
              <a:rPr lang="en-GB" sz="1500" dirty="0">
                <a:solidFill>
                  <a:srgbClr val="0070C0"/>
                </a:solidFill>
                <a:hlinkClick r:id="rId15" action="ppaction://hlinksldjump">
                  <a:extLst>
                    <a:ext uri="{A12FA001-AC4F-418D-AE19-62706E023703}">
                      <ahyp:hlinkClr xmlns:ahyp="http://schemas.microsoft.com/office/drawing/2018/hyperlinkcolor" val="tx"/>
                    </a:ext>
                  </a:extLst>
                </a:hlinkClick>
              </a:rPr>
              <a:t>Slide 21	How to take a Dermoscopy Image?</a:t>
            </a:r>
            <a:endParaRPr lang="en-GB" sz="1500" dirty="0">
              <a:solidFill>
                <a:srgbClr val="0070C0"/>
              </a:solidFill>
            </a:endParaRPr>
          </a:p>
          <a:p>
            <a:r>
              <a:rPr lang="en-GB" sz="1500" dirty="0">
                <a:solidFill>
                  <a:srgbClr val="0070C0"/>
                </a:solidFill>
                <a:hlinkClick r:id="rId16" action="ppaction://hlinksldjump">
                  <a:extLst>
                    <a:ext uri="{A12FA001-AC4F-418D-AE19-62706E023703}">
                      <ahyp:hlinkClr xmlns:ahyp="http://schemas.microsoft.com/office/drawing/2018/hyperlinkcolor" val="tx"/>
                    </a:ext>
                  </a:extLst>
                </a:hlinkClick>
              </a:rPr>
              <a:t>Slide 22	Clinical Photos – Take 2 Images</a:t>
            </a:r>
            <a:endParaRPr lang="en-GB" sz="1500" dirty="0">
              <a:solidFill>
                <a:srgbClr val="0070C0"/>
              </a:solidFill>
            </a:endParaRPr>
          </a:p>
          <a:p>
            <a:r>
              <a:rPr lang="en-GB" sz="1500" dirty="0">
                <a:solidFill>
                  <a:srgbClr val="0070C0"/>
                </a:solidFill>
                <a:hlinkClick r:id="rId17" action="ppaction://hlinksldjump">
                  <a:extLst>
                    <a:ext uri="{A12FA001-AC4F-418D-AE19-62706E023703}">
                      <ahyp:hlinkClr xmlns:ahyp="http://schemas.microsoft.com/office/drawing/2018/hyperlinkcolor" val="tx"/>
                    </a:ext>
                  </a:extLst>
                </a:hlinkClick>
              </a:rPr>
              <a:t>Slide 23	Auto Focusing on the Lesion &amp; Lighting</a:t>
            </a:r>
            <a:endParaRPr lang="en-GB" sz="1500" dirty="0">
              <a:solidFill>
                <a:srgbClr val="0070C0"/>
              </a:solidFill>
            </a:endParaRPr>
          </a:p>
          <a:p>
            <a:r>
              <a:rPr lang="en-GB" sz="1500" dirty="0">
                <a:solidFill>
                  <a:srgbClr val="0070C0"/>
                </a:solidFill>
                <a:hlinkClick r:id="rId18" action="ppaction://hlinksldjump">
                  <a:extLst>
                    <a:ext uri="{A12FA001-AC4F-418D-AE19-62706E023703}">
                      <ahyp:hlinkClr xmlns:ahyp="http://schemas.microsoft.com/office/drawing/2018/hyperlinkcolor" val="tx"/>
                    </a:ext>
                  </a:extLst>
                </a:hlinkClick>
              </a:rPr>
              <a:t>Slide 24	Sending your Photos</a:t>
            </a:r>
            <a:endParaRPr lang="en-GB" sz="1500" dirty="0">
              <a:solidFill>
                <a:srgbClr val="0070C0"/>
              </a:solidFill>
            </a:endParaRPr>
          </a:p>
          <a:p>
            <a:r>
              <a:rPr lang="en-GB" sz="1500" dirty="0">
                <a:solidFill>
                  <a:srgbClr val="0070C0"/>
                </a:solidFill>
                <a:hlinkClick r:id="rId19" action="ppaction://hlinksldjump">
                  <a:extLst>
                    <a:ext uri="{A12FA001-AC4F-418D-AE19-62706E023703}">
                      <ahyp:hlinkClr xmlns:ahyp="http://schemas.microsoft.com/office/drawing/2018/hyperlinkcolor" val="tx"/>
                    </a:ext>
                  </a:extLst>
                </a:hlinkClick>
              </a:rPr>
              <a:t>Slide 25	Pando App – Secure App on Smartphone/iPod</a:t>
            </a:r>
            <a:endParaRPr lang="en-GB" sz="1500" dirty="0">
              <a:solidFill>
                <a:srgbClr val="0070C0"/>
              </a:solidFill>
            </a:endParaRPr>
          </a:p>
          <a:p>
            <a:r>
              <a:rPr lang="en-GB" sz="1500" dirty="0">
                <a:solidFill>
                  <a:srgbClr val="0070C0"/>
                </a:solidFill>
                <a:hlinkClick r:id="rId20" action="ppaction://hlinksldjump">
                  <a:extLst>
                    <a:ext uri="{A12FA001-AC4F-418D-AE19-62706E023703}">
                      <ahyp:hlinkClr xmlns:ahyp="http://schemas.microsoft.com/office/drawing/2018/hyperlinkcolor" val="tx"/>
                    </a:ext>
                  </a:extLst>
                </a:hlinkClick>
              </a:rPr>
              <a:t>Slide 26	Pando App and link</a:t>
            </a:r>
            <a:endParaRPr lang="en-GB" sz="1500" dirty="0">
              <a:solidFill>
                <a:srgbClr val="0070C0"/>
              </a:solidFill>
            </a:endParaRPr>
          </a:p>
          <a:p>
            <a:r>
              <a:rPr lang="en-GB" sz="1500" dirty="0">
                <a:solidFill>
                  <a:srgbClr val="0070C0"/>
                </a:solidFill>
                <a:hlinkClick r:id="rId21" action="ppaction://hlinksldjump">
                  <a:extLst>
                    <a:ext uri="{A12FA001-AC4F-418D-AE19-62706E023703}">
                      <ahyp:hlinkClr xmlns:ahyp="http://schemas.microsoft.com/office/drawing/2018/hyperlinkcolor" val="tx"/>
                    </a:ext>
                  </a:extLst>
                </a:hlinkClick>
              </a:rPr>
              <a:t>Slide 27	Sending Images using the Pando App</a:t>
            </a:r>
            <a:endParaRPr lang="en-GB" sz="1500" dirty="0">
              <a:solidFill>
                <a:srgbClr val="0070C0"/>
              </a:solidFill>
            </a:endParaRPr>
          </a:p>
        </p:txBody>
      </p:sp>
    </p:spTree>
    <p:extLst>
      <p:ext uri="{BB962C8B-B14F-4D97-AF65-F5344CB8AC3E}">
        <p14:creationId xmlns:p14="http://schemas.microsoft.com/office/powerpoint/2010/main" val="3388967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27446C5E-2091-E91C-5DAE-05FB21CA018B}"/>
              </a:ext>
            </a:extLst>
          </p:cNvPr>
          <p:cNvSpPr>
            <a:spLocks noGrp="1"/>
          </p:cNvSpPr>
          <p:nvPr>
            <p:ph type="title"/>
          </p:nvPr>
        </p:nvSpPr>
        <p:spPr>
          <a:xfrm>
            <a:off x="454025" y="203760"/>
            <a:ext cx="11368088" cy="1325563"/>
          </a:xfrm>
          <a:prstGeom prst="roundRect">
            <a:avLst/>
          </a:prstGeom>
          <a:solidFill>
            <a:srgbClr val="339966"/>
          </a:solidFill>
        </p:spPr>
        <p:style>
          <a:lnRef idx="2">
            <a:schemeClr val="accent1">
              <a:shade val="50000"/>
            </a:schemeClr>
          </a:lnRef>
          <a:fillRef idx="1001">
            <a:schemeClr val="dk2"/>
          </a:fillRef>
          <a:effectRef idx="0">
            <a:schemeClr val="accent1"/>
          </a:effectRef>
          <a:fontRef idx="minor">
            <a:schemeClr val="lt1"/>
          </a:fontRef>
        </p:style>
        <p:txBody>
          <a:bodyPr rtlCol="0" anchor="ctr"/>
          <a:lstStyle/>
          <a:p>
            <a:r>
              <a:rPr lang="en-GB" sz="2400" b="1" dirty="0">
                <a:solidFill>
                  <a:schemeClr val="bg1"/>
                </a:solidFill>
                <a:latin typeface="Arial" panose="020B0604020202020204" pitchFamily="34" charset="0"/>
                <a:cs typeface="Arial" panose="020B0604020202020204" pitchFamily="34" charset="0"/>
              </a:rPr>
              <a:t>WHY </a:t>
            </a:r>
            <a:r>
              <a:rPr lang="en-GB" dirty="0">
                <a:solidFill>
                  <a:schemeClr val="bg1"/>
                </a:solidFill>
                <a:latin typeface="Arial" panose="020B0604020202020204" pitchFamily="34" charset="0"/>
                <a:cs typeface="Arial" panose="020B0604020202020204" pitchFamily="34" charset="0"/>
              </a:rPr>
              <a:t>TAKE</a:t>
            </a:r>
            <a:r>
              <a:rPr lang="en-GB" sz="2400" b="1" dirty="0">
                <a:solidFill>
                  <a:schemeClr val="bg1"/>
                </a:solidFill>
                <a:latin typeface="Arial" panose="020B0604020202020204" pitchFamily="34" charset="0"/>
                <a:cs typeface="Arial" panose="020B0604020202020204" pitchFamily="34" charset="0"/>
              </a:rPr>
              <a:t> A DERMOSCOPY IMAGE?</a:t>
            </a:r>
            <a:endParaRPr lang="en-GB" sz="2400"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457C6B8B-E6BE-6178-AA40-2D8C3A1343E0}"/>
              </a:ext>
            </a:extLst>
          </p:cNvPr>
          <p:cNvSpPr txBox="1"/>
          <p:nvPr/>
        </p:nvSpPr>
        <p:spPr>
          <a:xfrm>
            <a:off x="454025" y="1634685"/>
            <a:ext cx="11271810" cy="4524315"/>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dirty="0">
                <a:latin typeface="Arial"/>
                <a:cs typeface="Arial"/>
              </a:rPr>
              <a:t>Reduce inappropriate referrals to the Urgent Suspected Skin Cancer Pathway and make the best use of clinical capacity.</a:t>
            </a:r>
          </a:p>
          <a:p>
            <a:pPr marL="285750" indent="-285750">
              <a:buFont typeface="Arial" panose="020B0604020202020204" pitchFamily="34" charset="0"/>
              <a:buChar char="•"/>
            </a:pPr>
            <a:endParaRPr lang="en-GB" dirty="0">
              <a:latin typeface="Arial"/>
              <a:cs typeface="Arial"/>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Allow triage of referrals more efficiently.</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Provide rapid reassurance for GPs and patients.</a:t>
            </a:r>
          </a:p>
          <a:p>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Allows you to keep a clear record of the lesion with measurements in the patients notes for future comparison.</a:t>
            </a:r>
          </a:p>
          <a:p>
            <a:endParaRPr lang="en-GB" dirty="0">
              <a:latin typeface="Arial" panose="020B0604020202020204" pitchFamily="34" charset="0"/>
              <a:cs typeface="Arial" panose="020B0604020202020204" pitchFamily="34" charset="0"/>
            </a:endParaRPr>
          </a:p>
          <a:p>
            <a:r>
              <a:rPr lang="en-GB" b="1" dirty="0">
                <a:solidFill>
                  <a:srgbClr val="FF0000"/>
                </a:solidFill>
                <a:latin typeface="Arial" panose="020B0604020202020204" pitchFamily="34" charset="0"/>
                <a:cs typeface="Arial" panose="020B0604020202020204" pitchFamily="34" charset="0"/>
              </a:rPr>
              <a:t>Remember : You only need to capture the dermoscopy image and attach it to the referral.  You do not need to interpret the image.</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 videos below demonstrate How to use DermLite DL4 Dermatoscope </a:t>
            </a:r>
            <a:r>
              <a:rPr lang="en-GB" dirty="0">
                <a:latin typeface="Arial" panose="020B0604020202020204" pitchFamily="34" charset="0"/>
                <a:cs typeface="Arial" panose="020B0604020202020204" pitchFamily="34" charset="0"/>
                <a:hlinkClick r:id="rId2"/>
              </a:rPr>
              <a:t>https://www.youtube.com/watch?v=QaWh_Ml3DOo</a:t>
            </a:r>
            <a:r>
              <a:rPr lang="en-GB"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hlinkClick r:id="rId3"/>
              </a:rPr>
              <a:t>Dermlite DL4 Dermatoscope (youtube.com)</a:t>
            </a:r>
            <a:endParaRPr lang="en-GB" b="0" i="0" dirty="0">
              <a:effectLst/>
              <a:latin typeface="Arial" panose="020B0604020202020204" pitchFamily="34" charset="0"/>
              <a:cs typeface="Arial" panose="020B0604020202020204" pitchFamily="34" charset="0"/>
              <a:hlinkClick r:id="rId2"/>
            </a:endParaRP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654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1F4CD-DF94-AF9C-E695-F6BD44E5F6BB}"/>
              </a:ext>
            </a:extLst>
          </p:cNvPr>
          <p:cNvSpPr>
            <a:spLocks noGrp="1"/>
          </p:cNvSpPr>
          <p:nvPr>
            <p:ph type="title"/>
          </p:nvPr>
        </p:nvSpPr>
        <p:spPr>
          <a:xfrm>
            <a:off x="453600" y="375687"/>
            <a:ext cx="11368102" cy="1015441"/>
          </a:xfrm>
        </p:spPr>
        <p:txBody>
          <a:bodyPr/>
          <a:lstStyle/>
          <a:p>
            <a:endParaRPr lang="en-GB" dirty="0"/>
          </a:p>
        </p:txBody>
      </p:sp>
      <p:sp>
        <p:nvSpPr>
          <p:cNvPr id="4" name="Title 4">
            <a:extLst>
              <a:ext uri="{FF2B5EF4-FFF2-40B4-BE49-F238E27FC236}">
                <a16:creationId xmlns:a16="http://schemas.microsoft.com/office/drawing/2014/main" id="{00918018-7442-3926-0B70-D08D49A31ABF}"/>
              </a:ext>
            </a:extLst>
          </p:cNvPr>
          <p:cNvSpPr txBox="1">
            <a:spLocks/>
          </p:cNvSpPr>
          <p:nvPr/>
        </p:nvSpPr>
        <p:spPr>
          <a:xfrm>
            <a:off x="446582" y="158938"/>
            <a:ext cx="11368088" cy="1221628"/>
          </a:xfrm>
          <a:prstGeom prst="roundRect">
            <a:avLst/>
          </a:prstGeom>
          <a:solidFill>
            <a:srgbClr val="339966"/>
          </a:solidFill>
        </p:spPr>
        <p:style>
          <a:lnRef idx="2">
            <a:schemeClr val="accent1">
              <a:shade val="50000"/>
            </a:schemeClr>
          </a:lnRef>
          <a:fillRef idx="1001">
            <a:schemeClr val="dk2"/>
          </a:fillRef>
          <a:effectRef idx="0">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dirty="0">
                <a:solidFill>
                  <a:schemeClr val="bg1"/>
                </a:solidFill>
                <a:latin typeface="Arial"/>
                <a:cs typeface="Arial"/>
              </a:rPr>
              <a:t>WHY DERMOSCOPY HELPS Cont/….</a:t>
            </a:r>
          </a:p>
        </p:txBody>
      </p:sp>
      <p:pic>
        <p:nvPicPr>
          <p:cNvPr id="3" name="Content Placeholder 6">
            <a:extLst>
              <a:ext uri="{FF2B5EF4-FFF2-40B4-BE49-F238E27FC236}">
                <a16:creationId xmlns:a16="http://schemas.microsoft.com/office/drawing/2014/main" id="{038D3144-2A96-F730-270A-0603F2332735}"/>
              </a:ext>
            </a:extLst>
          </p:cNvPr>
          <p:cNvPicPr>
            <a:picLocks noChangeAspect="1"/>
          </p:cNvPicPr>
          <p:nvPr/>
        </p:nvPicPr>
        <p:blipFill rotWithShape="1">
          <a:blip r:embed="rId2">
            <a:extLst>
              <a:ext uri="{28A0092B-C50C-407E-A947-70E740481C1C}">
                <a14:useLocalDpi xmlns:a14="http://schemas.microsoft.com/office/drawing/2010/main" val="0"/>
              </a:ext>
            </a:extLst>
          </a:blip>
          <a:srcRect l="11620" t="10484" r="13661" b="12123"/>
          <a:stretch/>
        </p:blipFill>
        <p:spPr>
          <a:xfrm>
            <a:off x="1079239" y="2141895"/>
            <a:ext cx="3817686" cy="2985917"/>
          </a:xfrm>
          <a:prstGeom prst="rect">
            <a:avLst/>
          </a:prstGeom>
        </p:spPr>
      </p:pic>
      <p:sp>
        <p:nvSpPr>
          <p:cNvPr id="5" name="TextBox 4">
            <a:extLst>
              <a:ext uri="{FF2B5EF4-FFF2-40B4-BE49-F238E27FC236}">
                <a16:creationId xmlns:a16="http://schemas.microsoft.com/office/drawing/2014/main" id="{4CFB1CAC-5039-31B0-BA5A-770E6FC5BC18}"/>
              </a:ext>
            </a:extLst>
          </p:cNvPr>
          <p:cNvSpPr txBox="1"/>
          <p:nvPr/>
        </p:nvSpPr>
        <p:spPr>
          <a:xfrm>
            <a:off x="2069194" y="1665921"/>
            <a:ext cx="2142564"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Macro Image</a:t>
            </a:r>
          </a:p>
        </p:txBody>
      </p:sp>
      <p:pic>
        <p:nvPicPr>
          <p:cNvPr id="6" name="Content Placeholder 8" descr="A picture containing half, eaten&#10;&#10;Description automatically generated">
            <a:extLst>
              <a:ext uri="{FF2B5EF4-FFF2-40B4-BE49-F238E27FC236}">
                <a16:creationId xmlns:a16="http://schemas.microsoft.com/office/drawing/2014/main" id="{C4CCBAD2-213F-57D8-1080-35C2387035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7670" y="2087065"/>
            <a:ext cx="3954322" cy="2985917"/>
          </a:xfrm>
          <a:prstGeom prst="rect">
            <a:avLst/>
          </a:prstGeom>
        </p:spPr>
      </p:pic>
      <p:sp>
        <p:nvSpPr>
          <p:cNvPr id="7" name="TextBox 6">
            <a:extLst>
              <a:ext uri="{FF2B5EF4-FFF2-40B4-BE49-F238E27FC236}">
                <a16:creationId xmlns:a16="http://schemas.microsoft.com/office/drawing/2014/main" id="{8DCBA90F-2DB2-DCF7-CB70-5286AABB8A43}"/>
              </a:ext>
            </a:extLst>
          </p:cNvPr>
          <p:cNvSpPr txBox="1"/>
          <p:nvPr/>
        </p:nvSpPr>
        <p:spPr>
          <a:xfrm>
            <a:off x="6911788" y="1665921"/>
            <a:ext cx="2895600"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Dermoscopy Image</a:t>
            </a:r>
          </a:p>
        </p:txBody>
      </p:sp>
    </p:spTree>
    <p:extLst>
      <p:ext uri="{BB962C8B-B14F-4D97-AF65-F5344CB8AC3E}">
        <p14:creationId xmlns:p14="http://schemas.microsoft.com/office/powerpoint/2010/main" val="2925073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1F4CD-DF94-AF9C-E695-F6BD44E5F6BB}"/>
              </a:ext>
            </a:extLst>
          </p:cNvPr>
          <p:cNvSpPr>
            <a:spLocks noGrp="1"/>
          </p:cNvSpPr>
          <p:nvPr>
            <p:ph type="title"/>
          </p:nvPr>
        </p:nvSpPr>
        <p:spPr>
          <a:xfrm>
            <a:off x="453600" y="375687"/>
            <a:ext cx="11368102" cy="1015441"/>
          </a:xfrm>
        </p:spPr>
        <p:txBody>
          <a:bodyPr/>
          <a:lstStyle/>
          <a:p>
            <a:endParaRPr lang="en-GB" dirty="0"/>
          </a:p>
        </p:txBody>
      </p:sp>
      <p:sp>
        <p:nvSpPr>
          <p:cNvPr id="4" name="Title 4">
            <a:extLst>
              <a:ext uri="{FF2B5EF4-FFF2-40B4-BE49-F238E27FC236}">
                <a16:creationId xmlns:a16="http://schemas.microsoft.com/office/drawing/2014/main" id="{00918018-7442-3926-0B70-D08D49A31ABF}"/>
              </a:ext>
            </a:extLst>
          </p:cNvPr>
          <p:cNvSpPr txBox="1">
            <a:spLocks/>
          </p:cNvSpPr>
          <p:nvPr/>
        </p:nvSpPr>
        <p:spPr>
          <a:xfrm>
            <a:off x="446582" y="158938"/>
            <a:ext cx="11368088" cy="1221628"/>
          </a:xfrm>
          <a:prstGeom prst="roundRect">
            <a:avLst/>
          </a:prstGeom>
          <a:solidFill>
            <a:srgbClr val="339966"/>
          </a:solidFill>
        </p:spPr>
        <p:style>
          <a:lnRef idx="2">
            <a:schemeClr val="accent1">
              <a:shade val="50000"/>
            </a:schemeClr>
          </a:lnRef>
          <a:fillRef idx="1001">
            <a:schemeClr val="dk2"/>
          </a:fillRef>
          <a:effectRef idx="0">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dirty="0">
                <a:solidFill>
                  <a:schemeClr val="bg1"/>
                </a:solidFill>
                <a:latin typeface="Arial"/>
                <a:cs typeface="Arial"/>
              </a:rPr>
              <a:t>WHY DERMOSCOPY HELPS Cont/….</a:t>
            </a:r>
          </a:p>
        </p:txBody>
      </p:sp>
      <p:pic>
        <p:nvPicPr>
          <p:cNvPr id="3" name="Picture 2" descr="type of congenital melanocytic mole - dermal nevus">
            <a:extLst>
              <a:ext uri="{FF2B5EF4-FFF2-40B4-BE49-F238E27FC236}">
                <a16:creationId xmlns:a16="http://schemas.microsoft.com/office/drawing/2014/main" id="{FDC16A9F-7DD6-EF52-EF55-196986007D6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206" t="22000" r="8554" b="23999"/>
          <a:stretch/>
        </p:blipFill>
        <p:spPr bwMode="auto">
          <a:xfrm>
            <a:off x="1830759" y="2068941"/>
            <a:ext cx="3584396" cy="302433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7784F04F-0D4C-E25A-EF2B-13D5F6E1662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253" t="2673" r="9139"/>
          <a:stretch/>
        </p:blipFill>
        <p:spPr bwMode="auto">
          <a:xfrm>
            <a:off x="6223247" y="2068941"/>
            <a:ext cx="3570776" cy="302433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15CCF70-B447-3BB7-3898-5194098E6877}"/>
              </a:ext>
            </a:extLst>
          </p:cNvPr>
          <p:cNvSpPr txBox="1"/>
          <p:nvPr/>
        </p:nvSpPr>
        <p:spPr>
          <a:xfrm>
            <a:off x="2834806" y="1685365"/>
            <a:ext cx="3584396" cy="373014"/>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Macro Image</a:t>
            </a:r>
          </a:p>
        </p:txBody>
      </p:sp>
      <p:sp>
        <p:nvSpPr>
          <p:cNvPr id="7" name="TextBox 6">
            <a:extLst>
              <a:ext uri="{FF2B5EF4-FFF2-40B4-BE49-F238E27FC236}">
                <a16:creationId xmlns:a16="http://schemas.microsoft.com/office/drawing/2014/main" id="{7BCDAA5D-3235-E9DB-45B1-FA0AF2189CFC}"/>
              </a:ext>
            </a:extLst>
          </p:cNvPr>
          <p:cNvSpPr txBox="1"/>
          <p:nvPr/>
        </p:nvSpPr>
        <p:spPr>
          <a:xfrm>
            <a:off x="6954411" y="1717538"/>
            <a:ext cx="2734236"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Dermoscopy Image</a:t>
            </a:r>
          </a:p>
        </p:txBody>
      </p:sp>
    </p:spTree>
    <p:extLst>
      <p:ext uri="{BB962C8B-B14F-4D97-AF65-F5344CB8AC3E}">
        <p14:creationId xmlns:p14="http://schemas.microsoft.com/office/powerpoint/2010/main" val="1078347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1F4CD-DF94-AF9C-E695-F6BD44E5F6BB}"/>
              </a:ext>
            </a:extLst>
          </p:cNvPr>
          <p:cNvSpPr>
            <a:spLocks noGrp="1"/>
          </p:cNvSpPr>
          <p:nvPr>
            <p:ph type="title"/>
          </p:nvPr>
        </p:nvSpPr>
        <p:spPr>
          <a:xfrm>
            <a:off x="453600" y="375687"/>
            <a:ext cx="11368102" cy="1015441"/>
          </a:xfrm>
        </p:spPr>
        <p:txBody>
          <a:bodyPr/>
          <a:lstStyle/>
          <a:p>
            <a:endParaRPr lang="en-GB" dirty="0"/>
          </a:p>
        </p:txBody>
      </p:sp>
      <p:sp>
        <p:nvSpPr>
          <p:cNvPr id="4" name="Title 4">
            <a:extLst>
              <a:ext uri="{FF2B5EF4-FFF2-40B4-BE49-F238E27FC236}">
                <a16:creationId xmlns:a16="http://schemas.microsoft.com/office/drawing/2014/main" id="{00918018-7442-3926-0B70-D08D49A31ABF}"/>
              </a:ext>
            </a:extLst>
          </p:cNvPr>
          <p:cNvSpPr txBox="1">
            <a:spLocks/>
          </p:cNvSpPr>
          <p:nvPr/>
        </p:nvSpPr>
        <p:spPr>
          <a:xfrm>
            <a:off x="446582" y="158938"/>
            <a:ext cx="11368088" cy="1221628"/>
          </a:xfrm>
          <a:prstGeom prst="roundRect">
            <a:avLst/>
          </a:prstGeom>
          <a:solidFill>
            <a:srgbClr val="339966"/>
          </a:solidFill>
        </p:spPr>
        <p:style>
          <a:lnRef idx="2">
            <a:schemeClr val="accent1">
              <a:shade val="50000"/>
            </a:schemeClr>
          </a:lnRef>
          <a:fillRef idx="1001">
            <a:schemeClr val="dk2"/>
          </a:fillRef>
          <a:effectRef idx="0">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dirty="0">
                <a:solidFill>
                  <a:schemeClr val="bg1"/>
                </a:solidFill>
                <a:latin typeface="Arial"/>
                <a:cs typeface="Arial"/>
              </a:rPr>
              <a:t>WHY DERMOSCOPY HELPS Cont/….</a:t>
            </a:r>
          </a:p>
        </p:txBody>
      </p:sp>
      <p:pic>
        <p:nvPicPr>
          <p:cNvPr id="3" name="Picture 2" descr="Melanoma">
            <a:extLst>
              <a:ext uri="{FF2B5EF4-FFF2-40B4-BE49-F238E27FC236}">
                <a16:creationId xmlns:a16="http://schemas.microsoft.com/office/drawing/2014/main" id="{EAF94659-9F63-7072-73EE-C080E288E2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5142" y="2641169"/>
            <a:ext cx="4040188" cy="303014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Dermoscopy: reticular naevus">
            <a:extLst>
              <a:ext uri="{FF2B5EF4-FFF2-40B4-BE49-F238E27FC236}">
                <a16:creationId xmlns:a16="http://schemas.microsoft.com/office/drawing/2014/main" id="{C959A2E6-E2ED-6B73-F834-08D9949F8C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4554" y="2635449"/>
            <a:ext cx="4041775" cy="30187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9815CE5-EBDC-2457-FDFB-4003F5B975C2}"/>
              </a:ext>
            </a:extLst>
          </p:cNvPr>
          <p:cNvSpPr txBox="1"/>
          <p:nvPr/>
        </p:nvSpPr>
        <p:spPr>
          <a:xfrm>
            <a:off x="3437964" y="2099521"/>
            <a:ext cx="2734235"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Malignant melanoma</a:t>
            </a:r>
          </a:p>
        </p:txBody>
      </p:sp>
      <p:sp>
        <p:nvSpPr>
          <p:cNvPr id="7" name="TextBox 6">
            <a:extLst>
              <a:ext uri="{FF2B5EF4-FFF2-40B4-BE49-F238E27FC236}">
                <a16:creationId xmlns:a16="http://schemas.microsoft.com/office/drawing/2014/main" id="{03426BF0-70A8-9D62-0DE6-F213B9D07954}"/>
              </a:ext>
            </a:extLst>
          </p:cNvPr>
          <p:cNvSpPr txBox="1"/>
          <p:nvPr/>
        </p:nvSpPr>
        <p:spPr>
          <a:xfrm>
            <a:off x="6965577" y="2090556"/>
            <a:ext cx="2357718"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Junctional Naevus</a:t>
            </a:r>
          </a:p>
        </p:txBody>
      </p:sp>
    </p:spTree>
    <p:extLst>
      <p:ext uri="{BB962C8B-B14F-4D97-AF65-F5344CB8AC3E}">
        <p14:creationId xmlns:p14="http://schemas.microsoft.com/office/powerpoint/2010/main" val="23255861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1F4CD-DF94-AF9C-E695-F6BD44E5F6BB}"/>
              </a:ext>
            </a:extLst>
          </p:cNvPr>
          <p:cNvSpPr>
            <a:spLocks noGrp="1"/>
          </p:cNvSpPr>
          <p:nvPr>
            <p:ph type="title"/>
          </p:nvPr>
        </p:nvSpPr>
        <p:spPr>
          <a:xfrm>
            <a:off x="453600" y="375687"/>
            <a:ext cx="11368102" cy="1015441"/>
          </a:xfrm>
        </p:spPr>
        <p:txBody>
          <a:bodyPr/>
          <a:lstStyle/>
          <a:p>
            <a:endParaRPr lang="en-GB" dirty="0"/>
          </a:p>
        </p:txBody>
      </p:sp>
      <p:sp>
        <p:nvSpPr>
          <p:cNvPr id="4" name="Title 4">
            <a:extLst>
              <a:ext uri="{FF2B5EF4-FFF2-40B4-BE49-F238E27FC236}">
                <a16:creationId xmlns:a16="http://schemas.microsoft.com/office/drawing/2014/main" id="{00918018-7442-3926-0B70-D08D49A31ABF}"/>
              </a:ext>
            </a:extLst>
          </p:cNvPr>
          <p:cNvSpPr txBox="1">
            <a:spLocks/>
          </p:cNvSpPr>
          <p:nvPr/>
        </p:nvSpPr>
        <p:spPr>
          <a:xfrm>
            <a:off x="446582" y="158938"/>
            <a:ext cx="11368088" cy="1221628"/>
          </a:xfrm>
          <a:prstGeom prst="roundRect">
            <a:avLst/>
          </a:prstGeom>
          <a:solidFill>
            <a:srgbClr val="339966"/>
          </a:solidFill>
        </p:spPr>
        <p:style>
          <a:lnRef idx="2">
            <a:schemeClr val="accent1">
              <a:shade val="50000"/>
            </a:schemeClr>
          </a:lnRef>
          <a:fillRef idx="1001">
            <a:schemeClr val="dk2"/>
          </a:fillRef>
          <a:effectRef idx="0">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dirty="0">
                <a:solidFill>
                  <a:schemeClr val="bg1"/>
                </a:solidFill>
                <a:latin typeface="Arial"/>
                <a:cs typeface="Arial"/>
              </a:rPr>
              <a:t>TOP TIPS FOR USING DERMOSCOPY IN PRIMARY CARE </a:t>
            </a:r>
          </a:p>
        </p:txBody>
      </p:sp>
      <p:sp>
        <p:nvSpPr>
          <p:cNvPr id="6" name="TextBox 5">
            <a:extLst>
              <a:ext uri="{FF2B5EF4-FFF2-40B4-BE49-F238E27FC236}">
                <a16:creationId xmlns:a16="http://schemas.microsoft.com/office/drawing/2014/main" id="{B2AAE172-459E-D9F6-2F23-04E7DC30BDCE}"/>
              </a:ext>
            </a:extLst>
          </p:cNvPr>
          <p:cNvSpPr txBox="1"/>
          <p:nvPr/>
        </p:nvSpPr>
        <p:spPr>
          <a:xfrm>
            <a:off x="446582" y="1629258"/>
            <a:ext cx="11298836" cy="40318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GB" sz="1600" dirty="0">
                <a:latin typeface="Arial"/>
                <a:ea typeface="+mn-lt"/>
                <a:cs typeface="+mn-lt"/>
              </a:rPr>
              <a:t>If you use a triage system, arrange the patient’s appointment at a time the dermatoscope is available.  It normally takes 5-10 minutes to take an image</a:t>
            </a:r>
            <a:endParaRPr lang="en-US" sz="1600" dirty="0">
              <a:latin typeface="Arial"/>
              <a:ea typeface="+mn-lt"/>
              <a:cs typeface="+mn-lt"/>
            </a:endParaRPr>
          </a:p>
          <a:p>
            <a:endParaRPr lang="en-GB" sz="1600" dirty="0">
              <a:latin typeface="Arial"/>
              <a:ea typeface="+mn-lt"/>
              <a:cs typeface="+mn-lt"/>
            </a:endParaRPr>
          </a:p>
          <a:p>
            <a:pPr marL="285750" indent="-285750">
              <a:buFont typeface="Arial"/>
              <a:buChar char="•"/>
            </a:pPr>
            <a:r>
              <a:rPr lang="en-GB" sz="1600" dirty="0">
                <a:latin typeface="Arial"/>
                <a:ea typeface="+mn-lt"/>
                <a:cs typeface="+mn-lt"/>
              </a:rPr>
              <a:t>Images can be taken by any trained clinical staff and admin staff can upload the image to save time</a:t>
            </a:r>
            <a:endParaRPr lang="en-US" sz="1600" dirty="0">
              <a:latin typeface="Arial"/>
              <a:ea typeface="+mn-lt"/>
              <a:cs typeface="+mn-lt"/>
            </a:endParaRPr>
          </a:p>
          <a:p>
            <a:endParaRPr lang="en-GB" sz="1600" dirty="0">
              <a:latin typeface="Arial"/>
              <a:ea typeface="+mn-lt"/>
              <a:cs typeface="+mn-lt"/>
            </a:endParaRPr>
          </a:p>
          <a:p>
            <a:pPr marL="285750" indent="-285750">
              <a:buFont typeface="Arial"/>
              <a:buChar char="•"/>
            </a:pPr>
            <a:r>
              <a:rPr lang="en-GB" sz="1600" dirty="0">
                <a:latin typeface="Arial"/>
                <a:ea typeface="+mn-lt"/>
                <a:cs typeface="+mn-lt"/>
              </a:rPr>
              <a:t>Keep your equipment charged and stored in a (secure) central location where it can be accessed easily </a:t>
            </a:r>
            <a:endParaRPr lang="en-US" sz="1600" dirty="0">
              <a:latin typeface="Arial"/>
              <a:ea typeface="+mn-lt"/>
              <a:cs typeface="+mn-lt"/>
            </a:endParaRPr>
          </a:p>
          <a:p>
            <a:pPr marL="285750" indent="-285750">
              <a:buFont typeface="Arial"/>
              <a:buChar char="•"/>
            </a:pPr>
            <a:endParaRPr lang="en-GB" sz="1600" dirty="0">
              <a:latin typeface="Arial"/>
              <a:ea typeface="+mn-lt"/>
              <a:cs typeface="+mn-lt"/>
            </a:endParaRPr>
          </a:p>
          <a:p>
            <a:pPr marL="285750" indent="-285750">
              <a:buFont typeface="Arial"/>
              <a:buChar char="•"/>
            </a:pPr>
            <a:r>
              <a:rPr lang="en-GB" sz="1600" dirty="0">
                <a:latin typeface="Arial"/>
                <a:ea typeface="+mn-lt"/>
                <a:cs typeface="+mn-lt"/>
              </a:rPr>
              <a:t>Consider keeping a sign in sheet for the dermatoscope so its location is always known</a:t>
            </a:r>
          </a:p>
          <a:p>
            <a:pPr marL="285750" indent="-285750">
              <a:buFont typeface="Arial"/>
              <a:buChar char="•"/>
            </a:pPr>
            <a:endParaRPr lang="en-GB" sz="1600" dirty="0">
              <a:latin typeface="Arial"/>
              <a:ea typeface="+mn-lt"/>
              <a:cs typeface="+mn-lt"/>
            </a:endParaRPr>
          </a:p>
          <a:p>
            <a:pPr marL="285750" indent="-285750">
              <a:buFont typeface="Arial"/>
              <a:buChar char="•"/>
            </a:pPr>
            <a:r>
              <a:rPr lang="en-GB" sz="1600" dirty="0">
                <a:latin typeface="Arial"/>
                <a:ea typeface="+mn-lt"/>
                <a:cs typeface="+mn-lt"/>
              </a:rPr>
              <a:t>Familiarise yourself with the equipment and practice using it </a:t>
            </a:r>
            <a:endParaRPr lang="en-US" sz="1600" dirty="0">
              <a:latin typeface="Arial"/>
              <a:ea typeface="+mn-lt"/>
              <a:cs typeface="+mn-lt"/>
            </a:endParaRPr>
          </a:p>
          <a:p>
            <a:endParaRPr lang="en-GB" sz="1600" dirty="0">
              <a:latin typeface="Arial"/>
              <a:ea typeface="+mn-lt"/>
              <a:cs typeface="+mn-lt"/>
            </a:endParaRPr>
          </a:p>
          <a:p>
            <a:pPr marL="285750" indent="-285750">
              <a:buFont typeface="Arial"/>
              <a:buChar char="•"/>
            </a:pPr>
            <a:r>
              <a:rPr lang="en-GB" sz="1600" dirty="0">
                <a:latin typeface="Arial"/>
                <a:ea typeface="+mn-lt"/>
                <a:cs typeface="+mn-lt"/>
              </a:rPr>
              <a:t>Check the lesion is </a:t>
            </a:r>
            <a:r>
              <a:rPr lang="en-GB" sz="1600" b="1" dirty="0">
                <a:latin typeface="Arial"/>
                <a:ea typeface="+mn-lt"/>
                <a:cs typeface="+mn-lt"/>
              </a:rPr>
              <a:t>in focus </a:t>
            </a:r>
            <a:r>
              <a:rPr lang="en-GB" sz="1600" dirty="0">
                <a:latin typeface="Arial"/>
                <a:ea typeface="+mn-lt"/>
                <a:cs typeface="+mn-lt"/>
              </a:rPr>
              <a:t>on the dermatoscope before capturing and sending the image</a:t>
            </a:r>
          </a:p>
          <a:p>
            <a:pPr marL="285750" indent="-285750">
              <a:buFont typeface="Arial"/>
              <a:buChar char="•"/>
            </a:pPr>
            <a:endParaRPr lang="en-GB" sz="1600" dirty="0">
              <a:latin typeface="Arial"/>
              <a:ea typeface="+mn-lt"/>
              <a:cs typeface="+mn-lt"/>
            </a:endParaRPr>
          </a:p>
          <a:p>
            <a:pPr marL="285750" indent="-285750">
              <a:buFont typeface="Arial"/>
              <a:buChar char="•"/>
            </a:pPr>
            <a:r>
              <a:rPr lang="en-GB" sz="1600" dirty="0">
                <a:latin typeface="Arial"/>
                <a:ea typeface="+mn-lt"/>
                <a:cs typeface="+mn-lt"/>
              </a:rPr>
              <a:t>Polarised / non-polarised / pigment boost : the best image to send is the one that shows up the lesion most clearly</a:t>
            </a:r>
          </a:p>
          <a:p>
            <a:pPr marL="285750" indent="-285750">
              <a:buFont typeface="Arial"/>
              <a:buChar char="•"/>
            </a:pPr>
            <a:endParaRPr lang="en-GB" sz="1600" dirty="0">
              <a:latin typeface="Arial"/>
              <a:ea typeface="+mn-lt"/>
              <a:cs typeface="+mn-lt"/>
            </a:endParaRPr>
          </a:p>
          <a:p>
            <a:pPr marL="285750" indent="-285750">
              <a:buFont typeface="Arial"/>
              <a:buChar char="•"/>
            </a:pPr>
            <a:r>
              <a:rPr lang="en-GB" sz="1600" dirty="0">
                <a:latin typeface="Arial"/>
                <a:ea typeface="+mn-lt"/>
                <a:cs typeface="+mn-lt"/>
              </a:rPr>
              <a:t>Using liquids to enhance the image quality is optional, not necessary if the image is clear.</a:t>
            </a:r>
            <a:endParaRPr lang="en-US" sz="1600" dirty="0">
              <a:latin typeface="Arial"/>
              <a:ea typeface="+mn-lt"/>
              <a:cs typeface="+mn-lt"/>
            </a:endParaRPr>
          </a:p>
        </p:txBody>
      </p:sp>
    </p:spTree>
    <p:extLst>
      <p:ext uri="{BB962C8B-B14F-4D97-AF65-F5344CB8AC3E}">
        <p14:creationId xmlns:p14="http://schemas.microsoft.com/office/powerpoint/2010/main" val="12485198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752B60F-3DF3-4BA6-81B0-08BD8C700C2F}"/>
              </a:ext>
            </a:extLst>
          </p:cNvPr>
          <p:cNvSpPr>
            <a:spLocks noGrp="1"/>
          </p:cNvSpPr>
          <p:nvPr>
            <p:ph type="title"/>
          </p:nvPr>
        </p:nvSpPr>
        <p:spPr>
          <a:xfrm>
            <a:off x="498849" y="167903"/>
            <a:ext cx="7820399" cy="1015440"/>
          </a:xfrm>
          <a:prstGeom prst="roundRect">
            <a:avLst/>
          </a:prstGeom>
          <a:solidFill>
            <a:srgbClr val="339966"/>
          </a:solidFill>
        </p:spPr>
        <p:style>
          <a:lnRef idx="2">
            <a:schemeClr val="accent1">
              <a:shade val="50000"/>
            </a:schemeClr>
          </a:lnRef>
          <a:fillRef idx="1001">
            <a:schemeClr val="dk2"/>
          </a:fillRef>
          <a:effectRef idx="0">
            <a:schemeClr val="accent1"/>
          </a:effectRef>
          <a:fontRef idx="minor">
            <a:schemeClr val="lt1"/>
          </a:fontRef>
        </p:style>
        <p:txBody>
          <a:bodyPr rtlCol="0" anchor="ctr"/>
          <a:lstStyle/>
          <a:p>
            <a:r>
              <a:rPr lang="en-GB" sz="2400" b="1" dirty="0">
                <a:solidFill>
                  <a:schemeClr val="bg1"/>
                </a:solidFill>
                <a:latin typeface="Arial" panose="020B0604020202020204" pitchFamily="34" charset="0"/>
                <a:cs typeface="Arial" panose="020B0604020202020204" pitchFamily="34" charset="0"/>
              </a:rPr>
              <a:t>INTRODUCTION TO THE DERMLITE DL4</a:t>
            </a:r>
            <a:endParaRPr lang="en-GB" sz="2400" b="1" dirty="0">
              <a:latin typeface="Arial" panose="020B0604020202020204" pitchFamily="34" charset="0"/>
              <a:cs typeface="Arial" panose="020B0604020202020204" pitchFamily="34" charset="0"/>
            </a:endParaRPr>
          </a:p>
        </p:txBody>
      </p:sp>
      <p:sp>
        <p:nvSpPr>
          <p:cNvPr id="6" name="Subtitle 2">
            <a:extLst>
              <a:ext uri="{FF2B5EF4-FFF2-40B4-BE49-F238E27FC236}">
                <a16:creationId xmlns:a16="http://schemas.microsoft.com/office/drawing/2014/main" id="{8B970332-E9B9-4123-09DF-58116A7599FA}"/>
              </a:ext>
            </a:extLst>
          </p:cNvPr>
          <p:cNvSpPr>
            <a:spLocks noGrp="1"/>
          </p:cNvSpPr>
          <p:nvPr/>
        </p:nvSpPr>
        <p:spPr>
          <a:xfrm>
            <a:off x="498849" y="1377794"/>
            <a:ext cx="8281257" cy="4382748"/>
          </a:xfrm>
          <a:prstGeom prst="rect">
            <a:avLst/>
          </a:prstGeom>
          <a:noFill/>
          <a:ln>
            <a:noFill/>
          </a:ln>
        </p:spPr>
        <p:txBody>
          <a:bodyPr vert="horz"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gn="l">
              <a:buFont typeface="Arial" panose="020B0604020202020204" pitchFamily="34" charset="0"/>
              <a:buChar char="•"/>
            </a:pPr>
            <a:r>
              <a:rPr lang="en-GB" sz="1600" dirty="0">
                <a:latin typeface="Arial" panose="020B0604020202020204" pitchFamily="34" charset="0"/>
                <a:cs typeface="Arial" panose="020B0604020202020204" pitchFamily="34" charset="0"/>
              </a:rPr>
              <a:t>The DermLite DL4 is a smartphone-compatible pocket dermatoscope designed to view skin lesions with high magnification and clarity.  </a:t>
            </a:r>
            <a:endParaRPr lang="en-GB" sz="1600" dirty="0">
              <a:latin typeface="Arial" panose="020B0604020202020204" pitchFamily="34" charset="0"/>
              <a:ea typeface="Calibri"/>
              <a:cs typeface="Arial" panose="020B0604020202020204" pitchFamily="34" charset="0"/>
            </a:endParaRPr>
          </a:p>
          <a:p>
            <a:pPr algn="l"/>
            <a:endParaRPr lang="en-GB" sz="1600" dirty="0">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GB" sz="1600" dirty="0">
                <a:latin typeface="Arial" panose="020B0604020202020204" pitchFamily="34" charset="0"/>
                <a:cs typeface="Arial" panose="020B0604020202020204" pitchFamily="34" charset="0"/>
              </a:rPr>
              <a:t>Two set of white LEDS (light emitting diodes) can be activated independently:</a:t>
            </a:r>
            <a:endParaRPr lang="en-GB" sz="1600" dirty="0">
              <a:latin typeface="Arial" panose="020B0604020202020204" pitchFamily="34" charset="0"/>
              <a:ea typeface="Calibri"/>
              <a:cs typeface="Arial" panose="020B0604020202020204" pitchFamily="34" charset="0"/>
            </a:endParaRPr>
          </a:p>
          <a:p>
            <a:pPr marL="742950" lvl="1" indent="-285750" algn="l">
              <a:buFont typeface="Courier New" panose="020B0604020202020204" pitchFamily="34" charset="0"/>
              <a:buChar char="o"/>
            </a:pPr>
            <a:r>
              <a:rPr lang="en-GB" sz="1600" dirty="0">
                <a:latin typeface="Arial" panose="020B0604020202020204" pitchFamily="34" charset="0"/>
                <a:cs typeface="Arial" panose="020B0604020202020204" pitchFamily="34" charset="0"/>
              </a:rPr>
              <a:t>one set of LEDs provides cross-polarized light (by cancelling the reflected light from the skin)</a:t>
            </a:r>
            <a:endParaRPr lang="en-GB" sz="1600" dirty="0">
              <a:latin typeface="Arial" panose="020B0604020202020204" pitchFamily="34" charset="0"/>
              <a:ea typeface="Calibri"/>
              <a:cs typeface="Arial" panose="020B0604020202020204" pitchFamily="34" charset="0"/>
            </a:endParaRPr>
          </a:p>
          <a:p>
            <a:pPr marL="742950" lvl="1" indent="-285750" algn="l">
              <a:buFont typeface="Courier New" panose="020B0604020202020204" pitchFamily="34" charset="0"/>
              <a:buChar char="o"/>
            </a:pPr>
            <a:r>
              <a:rPr lang="en-GB" sz="1600" dirty="0">
                <a:latin typeface="Arial" panose="020B0604020202020204" pitchFamily="34" charset="0"/>
                <a:cs typeface="Arial" panose="020B0604020202020204" pitchFamily="34" charset="0"/>
              </a:rPr>
              <a:t>other set of LEDs provides non-polarised light for traditional immersion fluid dermoscopy. </a:t>
            </a:r>
            <a:endParaRPr lang="en-GB" sz="1600" dirty="0">
              <a:latin typeface="Arial" panose="020B0604020202020204" pitchFamily="34" charset="0"/>
              <a:ea typeface="Calibri"/>
              <a:cs typeface="Arial" panose="020B0604020202020204" pitchFamily="34" charset="0"/>
            </a:endParaRPr>
          </a:p>
          <a:p>
            <a:pPr marL="742950" lvl="1" indent="-285750" algn="l">
              <a:buFont typeface="Courier New" panose="020B0604020202020204" pitchFamily="34" charset="0"/>
              <a:buChar char="o"/>
            </a:pPr>
            <a:endParaRPr lang="en-GB" sz="1600" dirty="0">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GB" sz="1600" dirty="0">
                <a:latin typeface="Arial" panose="020B0604020202020204" pitchFamily="34" charset="0"/>
                <a:ea typeface="Calibri Light"/>
                <a:cs typeface="Arial" panose="020B0604020202020204" pitchFamily="34" charset="0"/>
              </a:rPr>
              <a:t>A special PigmentBoostTM button (PB) activates a third set of LEDS.</a:t>
            </a:r>
          </a:p>
          <a:p>
            <a:pPr algn="l"/>
            <a:endParaRPr lang="en-GB" sz="1600" dirty="0">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GB" sz="1600" dirty="0">
                <a:latin typeface="Arial" panose="020B0604020202020204" pitchFamily="34" charset="0"/>
                <a:cs typeface="Arial" panose="020B0604020202020204" pitchFamily="34" charset="0"/>
              </a:rPr>
              <a:t>A high-quality 1- x lens with superb colour correction and reduced image distortion produces an image rich in surface detail.  To facilitate the use of immersion fluids, and allow for smartphone dermoscopy, the unit is equipped with a retractable faceplate spacer.</a:t>
            </a:r>
            <a:endParaRPr lang="en-GB" sz="1600" dirty="0">
              <a:latin typeface="Arial" panose="020B0604020202020204" pitchFamily="34" charset="0"/>
              <a:ea typeface="Calibri Light"/>
              <a:cs typeface="Arial" panose="020B0604020202020204" pitchFamily="34" charset="0"/>
            </a:endParaRPr>
          </a:p>
          <a:p>
            <a:pPr algn="l"/>
            <a:endParaRPr lang="en-GB" sz="1600" dirty="0">
              <a:latin typeface="Arial" panose="020B0604020202020204" pitchFamily="34" charset="0"/>
              <a:cs typeface="Arial" panose="020B0604020202020204" pitchFamily="34" charset="0"/>
            </a:endParaRPr>
          </a:p>
          <a:p>
            <a:pPr algn="l"/>
            <a:endParaRPr lang="en-GB" sz="1600" dirty="0">
              <a:latin typeface="Arial" panose="020B0604020202020204" pitchFamily="34" charset="0"/>
              <a:cs typeface="Arial" panose="020B0604020202020204" pitchFamily="34" charset="0"/>
            </a:endParaRPr>
          </a:p>
        </p:txBody>
      </p:sp>
      <p:pic>
        <p:nvPicPr>
          <p:cNvPr id="1026" name="Picture 2">
            <a:extLst>
              <a:ext uri="{FF2B5EF4-FFF2-40B4-BE49-F238E27FC236}">
                <a16:creationId xmlns:a16="http://schemas.microsoft.com/office/drawing/2014/main" id="{B12D0AB7-3759-D81D-92F7-330420EF02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6779" y="286872"/>
            <a:ext cx="2414256" cy="563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6546137"/>
      </p:ext>
    </p:extLst>
  </p:cSld>
  <p:clrMapOvr>
    <a:masterClrMapping/>
  </p:clrMapOvr>
</p:sld>
</file>

<file path=ppt/theme/theme1.xml><?xml version="1.0" encoding="utf-8"?>
<a:theme xmlns:a="http://schemas.openxmlformats.org/drawingml/2006/main" name="Office Theme">
  <a:themeElements>
    <a:clrScheme name="HWEICS">
      <a:dk1>
        <a:srgbClr val="000000"/>
      </a:dk1>
      <a:lt1>
        <a:srgbClr val="FFFFFF"/>
      </a:lt1>
      <a:dk2>
        <a:srgbClr val="007265"/>
      </a:dk2>
      <a:lt2>
        <a:srgbClr val="E7E6E6"/>
      </a:lt2>
      <a:accent1>
        <a:srgbClr val="FF504E"/>
      </a:accent1>
      <a:accent2>
        <a:srgbClr val="009CD8"/>
      </a:accent2>
      <a:accent3>
        <a:srgbClr val="70309F"/>
      </a:accent3>
      <a:accent4>
        <a:srgbClr val="F46403"/>
      </a:accent4>
      <a:accent5>
        <a:srgbClr val="AE2572"/>
      </a:accent5>
      <a:accent6>
        <a:srgbClr val="FEC000"/>
      </a:accent6>
      <a:hlink>
        <a:srgbClr val="00B2F6"/>
      </a:hlink>
      <a:folHlink>
        <a:srgbClr val="E3309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1370</TotalTime>
  <Words>3309</Words>
  <Application>Microsoft Office PowerPoint</Application>
  <PresentationFormat>Widescreen</PresentationFormat>
  <Paragraphs>236</Paragraphs>
  <Slides>28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Aptos</vt:lpstr>
      <vt:lpstr>Arial</vt:lpstr>
      <vt:lpstr>Calibri</vt:lpstr>
      <vt:lpstr>Calibri Light</vt:lpstr>
      <vt:lpstr>Courier New</vt:lpstr>
      <vt:lpstr>Office Theme</vt:lpstr>
      <vt:lpstr>Dermoscopy Toolkit Guide to using DermLite DL4  Herts and West Essex ICB (South and West Herts)  June 2024</vt:lpstr>
      <vt:lpstr>PowerPoint Presentation</vt:lpstr>
      <vt:lpstr>CONTENTS PAGE</vt:lpstr>
      <vt:lpstr>WHY TAKE A DERMOSCOPY IMAGE?</vt:lpstr>
      <vt:lpstr>PowerPoint Presentation</vt:lpstr>
      <vt:lpstr>PowerPoint Presentation</vt:lpstr>
      <vt:lpstr>PowerPoint Presentation</vt:lpstr>
      <vt:lpstr>PowerPoint Presentation</vt:lpstr>
      <vt:lpstr>INTRODUCTION TO THE DERMLITE DL4</vt:lpstr>
      <vt:lpstr>SUMMARY OF HOW TO USE DERMLITE DL4</vt:lpstr>
      <vt:lpstr>SUMMARY Cont/….</vt:lpstr>
      <vt:lpstr>LIGHT FEATURES : POLARISED AND NON-POLARISED LIGHT</vt:lpstr>
      <vt:lpstr>LIGHT FEATURES : PIGMENT BOOST</vt:lpstr>
      <vt:lpstr>LIGHT FEATURES : PIGMENT BOOST &amp; POLARISED LEDS</vt:lpstr>
      <vt:lpstr>POLARISED vs NON-POLARISED LIGHT</vt:lpstr>
      <vt:lpstr>WHEN TO USE POLARISED or NON-POLARISED LIGHT?</vt:lpstr>
      <vt:lpstr>NON-POLARISED vs POLARISED DERMOSCOPY</vt:lpstr>
      <vt:lpstr>PowerPoint Presentation</vt:lpstr>
      <vt:lpstr>LIQUIDS THAT CAN BE USED </vt:lpstr>
      <vt:lpstr>TAKING DERMOSCOPY IMAGES – GETTING READY</vt:lpstr>
      <vt:lpstr>HOW TO TAKE A DERMOSCOPY IMAGE? </vt:lpstr>
      <vt:lpstr>CLINICAL PHOTOS – TAKE 2 IMAGES</vt:lpstr>
      <vt:lpstr>AUTO FOCUSING ON THE LESION &amp; LIGHTING</vt:lpstr>
      <vt:lpstr>SENDING YOUR PHOTOS</vt:lpstr>
      <vt:lpstr>PANDO APP – SECURE APP ON SMARTPHONE or IPOD</vt:lpstr>
      <vt:lpstr>PANDO APP</vt:lpstr>
      <vt:lpstr>SENDING IMAGES USING THE PANDO APP</vt:lpstr>
      <vt:lpstr>CONTACTS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 Leech</dc:creator>
  <cp:lastModifiedBy>ROBERTS, Steff (NHS HERTFORDSHIRE AND WEST ESSEX ICB - 07H)</cp:lastModifiedBy>
  <cp:revision>103</cp:revision>
  <dcterms:created xsi:type="dcterms:W3CDTF">2022-06-20T11:05:21Z</dcterms:created>
  <dcterms:modified xsi:type="dcterms:W3CDTF">2024-06-27T13:56:07Z</dcterms:modified>
</cp:coreProperties>
</file>