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11" r:id="rId2"/>
    <p:sldId id="315" r:id="rId3"/>
    <p:sldId id="312" r:id="rId4"/>
    <p:sldId id="316" r:id="rId5"/>
    <p:sldId id="313" r:id="rId6"/>
    <p:sldId id="314" r:id="rId7"/>
  </p:sldIdLst>
  <p:sldSz cx="18291175" cy="10290175"/>
  <p:notesSz cx="7102475" cy="102330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914400" indent="-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828800" indent="-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743200" indent="-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3657600" indent="-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41">
          <p15:clr>
            <a:srgbClr val="A4A3A4"/>
          </p15:clr>
        </p15:guide>
        <p15:guide id="2" pos="57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EE"/>
    <a:srgbClr val="55C78E"/>
    <a:srgbClr val="ADE5B8"/>
    <a:srgbClr val="FF9900"/>
    <a:srgbClr val="D76507"/>
    <a:srgbClr val="F77509"/>
    <a:srgbClr val="99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3241"/>
        <p:guide pos="57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446" cy="5123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27" y="0"/>
            <a:ext cx="3078547" cy="5123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1E7C3-A959-4A96-BA38-E7AB5E646F63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688"/>
            <a:ext cx="3077446" cy="51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27" y="9720688"/>
            <a:ext cx="3078547" cy="51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4CE24-7B6C-45FB-8DB4-BEC35783C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246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504" y="0"/>
            <a:ext cx="3077739" cy="51165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66F6350-62E6-4BED-93C0-E1B6C20A6184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0686"/>
            <a:ext cx="5681980" cy="4604862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006"/>
            <a:ext cx="3077739" cy="51165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504" y="9719006"/>
            <a:ext cx="3077739" cy="51165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F87EB97-07AE-491B-ACBD-1D8EDD8579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22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838" y="3196625"/>
            <a:ext cx="15547499" cy="22057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676" y="5831099"/>
            <a:ext cx="12803823" cy="262971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2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16ABA-2BF8-4E57-9BE3-53B4E7BEF25E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87FD0-0F18-47CE-8265-C5D9C4275A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307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C1B-3F2F-473F-9107-C7B6811BBE1B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2DDE-4DC8-4A45-906C-53CA19F6C5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1844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61102" y="309658"/>
            <a:ext cx="4115514" cy="65838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559" y="309658"/>
            <a:ext cx="12041690" cy="65838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0FB5B-88E5-4EED-AF8F-FD370BFB7515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F53C3-B910-43B4-87CD-AB0CBF3606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723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0DB3C-9334-41E2-87A6-9286635C3A79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6E814-87BA-4A77-90F3-1402C5D61A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218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877" y="6612392"/>
            <a:ext cx="15547499" cy="204374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877" y="4361415"/>
            <a:ext cx="15547499" cy="2250975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58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91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74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833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91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749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2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666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6EC0E-7529-4E20-B81F-022830706FF3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28B27-2A16-4D70-B5C9-10D6B8D6C6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674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559" y="1800782"/>
            <a:ext cx="8078602" cy="509268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8014" y="1800782"/>
            <a:ext cx="8078602" cy="509268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922BD-B3F3-49ED-B4CC-C85D1FC96480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B2C11-05EB-4C68-B3BB-E5FE5BE20F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318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59" y="412085"/>
            <a:ext cx="16462058" cy="17150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559" y="2303381"/>
            <a:ext cx="8081779" cy="95994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583" indent="0">
              <a:buNone/>
              <a:defRPr sz="4000" b="1"/>
            </a:lvl2pPr>
            <a:lvl3pPr marL="1829166" indent="0">
              <a:buNone/>
              <a:defRPr sz="3600" b="1"/>
            </a:lvl3pPr>
            <a:lvl4pPr marL="2743749" indent="0">
              <a:buNone/>
              <a:defRPr sz="3200" b="1"/>
            </a:lvl4pPr>
            <a:lvl5pPr marL="3658332" indent="0">
              <a:buNone/>
              <a:defRPr sz="3200" b="1"/>
            </a:lvl5pPr>
            <a:lvl6pPr marL="4572914" indent="0">
              <a:buNone/>
              <a:defRPr sz="3200" b="1"/>
            </a:lvl6pPr>
            <a:lvl7pPr marL="5487497" indent="0">
              <a:buNone/>
              <a:defRPr sz="3200" b="1"/>
            </a:lvl7pPr>
            <a:lvl8pPr marL="6402080" indent="0">
              <a:buNone/>
              <a:defRPr sz="3200" b="1"/>
            </a:lvl8pPr>
            <a:lvl9pPr marL="7316663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559" y="3263319"/>
            <a:ext cx="8081779" cy="592876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1666" y="2303381"/>
            <a:ext cx="8084953" cy="95994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583" indent="0">
              <a:buNone/>
              <a:defRPr sz="4000" b="1"/>
            </a:lvl2pPr>
            <a:lvl3pPr marL="1829166" indent="0">
              <a:buNone/>
              <a:defRPr sz="3600" b="1"/>
            </a:lvl3pPr>
            <a:lvl4pPr marL="2743749" indent="0">
              <a:buNone/>
              <a:defRPr sz="3200" b="1"/>
            </a:lvl4pPr>
            <a:lvl5pPr marL="3658332" indent="0">
              <a:buNone/>
              <a:defRPr sz="3200" b="1"/>
            </a:lvl5pPr>
            <a:lvl6pPr marL="4572914" indent="0">
              <a:buNone/>
              <a:defRPr sz="3200" b="1"/>
            </a:lvl6pPr>
            <a:lvl7pPr marL="5487497" indent="0">
              <a:buNone/>
              <a:defRPr sz="3200" b="1"/>
            </a:lvl7pPr>
            <a:lvl8pPr marL="6402080" indent="0">
              <a:buNone/>
              <a:defRPr sz="3200" b="1"/>
            </a:lvl8pPr>
            <a:lvl9pPr marL="7316663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1666" y="3263319"/>
            <a:ext cx="8084953" cy="592876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1430A-9CE6-433C-818C-639036AD8E72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F0451-942D-4C20-9919-2BA484C8D1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55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2714F-95B0-4A20-B3E3-A9DB84DF2A18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86FB4-DF9C-46FD-8692-1FCF80E809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255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B569-5A9E-47A3-8834-A6996519D70C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78546-0A9E-4D24-B66B-227F8804F0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164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2" y="409700"/>
            <a:ext cx="6017671" cy="1743614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341" y="409703"/>
            <a:ext cx="10225275" cy="878238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562" y="2153317"/>
            <a:ext cx="6017671" cy="7038766"/>
          </a:xfrm>
        </p:spPr>
        <p:txBody>
          <a:bodyPr/>
          <a:lstStyle>
            <a:lvl1pPr marL="0" indent="0">
              <a:buNone/>
              <a:defRPr sz="2800"/>
            </a:lvl1pPr>
            <a:lvl2pPr marL="914583" indent="0">
              <a:buNone/>
              <a:defRPr sz="2400"/>
            </a:lvl2pPr>
            <a:lvl3pPr marL="1829166" indent="0">
              <a:buNone/>
              <a:defRPr sz="2000"/>
            </a:lvl3pPr>
            <a:lvl4pPr marL="2743749" indent="0">
              <a:buNone/>
              <a:defRPr sz="1800"/>
            </a:lvl4pPr>
            <a:lvl5pPr marL="3658332" indent="0">
              <a:buNone/>
              <a:defRPr sz="1800"/>
            </a:lvl5pPr>
            <a:lvl6pPr marL="4572914" indent="0">
              <a:buNone/>
              <a:defRPr sz="1800"/>
            </a:lvl6pPr>
            <a:lvl7pPr marL="5487497" indent="0">
              <a:buNone/>
              <a:defRPr sz="1800"/>
            </a:lvl7pPr>
            <a:lvl8pPr marL="6402080" indent="0">
              <a:buNone/>
              <a:defRPr sz="1800"/>
            </a:lvl8pPr>
            <a:lvl9pPr marL="7316663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A7B2-FA82-42F7-AF12-9D9462E0CA0D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9CEEC-B42F-489D-AF0D-A7AC7AC79A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061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198" y="7203123"/>
            <a:ext cx="10974705" cy="85037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5198" y="919446"/>
            <a:ext cx="10974705" cy="6174105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583" indent="0">
              <a:buNone/>
              <a:defRPr sz="5600"/>
            </a:lvl2pPr>
            <a:lvl3pPr marL="1829166" indent="0">
              <a:buNone/>
              <a:defRPr sz="4800"/>
            </a:lvl3pPr>
            <a:lvl4pPr marL="2743749" indent="0">
              <a:buNone/>
              <a:defRPr sz="4000"/>
            </a:lvl4pPr>
            <a:lvl5pPr marL="3658332" indent="0">
              <a:buNone/>
              <a:defRPr sz="4000"/>
            </a:lvl5pPr>
            <a:lvl6pPr marL="4572914" indent="0">
              <a:buNone/>
              <a:defRPr sz="4000"/>
            </a:lvl6pPr>
            <a:lvl7pPr marL="5487497" indent="0">
              <a:buNone/>
              <a:defRPr sz="4000"/>
            </a:lvl7pPr>
            <a:lvl8pPr marL="6402080" indent="0">
              <a:buNone/>
              <a:defRPr sz="4000"/>
            </a:lvl8pPr>
            <a:lvl9pPr marL="7316663" indent="0">
              <a:buNone/>
              <a:defRPr sz="4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5198" y="8053492"/>
            <a:ext cx="10974705" cy="1207667"/>
          </a:xfrm>
        </p:spPr>
        <p:txBody>
          <a:bodyPr/>
          <a:lstStyle>
            <a:lvl1pPr marL="0" indent="0">
              <a:buNone/>
              <a:defRPr sz="2800"/>
            </a:lvl1pPr>
            <a:lvl2pPr marL="914583" indent="0">
              <a:buNone/>
              <a:defRPr sz="2400"/>
            </a:lvl2pPr>
            <a:lvl3pPr marL="1829166" indent="0">
              <a:buNone/>
              <a:defRPr sz="2000"/>
            </a:lvl3pPr>
            <a:lvl4pPr marL="2743749" indent="0">
              <a:buNone/>
              <a:defRPr sz="1800"/>
            </a:lvl4pPr>
            <a:lvl5pPr marL="3658332" indent="0">
              <a:buNone/>
              <a:defRPr sz="1800"/>
            </a:lvl5pPr>
            <a:lvl6pPr marL="4572914" indent="0">
              <a:buNone/>
              <a:defRPr sz="1800"/>
            </a:lvl6pPr>
            <a:lvl7pPr marL="5487497" indent="0">
              <a:buNone/>
              <a:defRPr sz="1800"/>
            </a:lvl7pPr>
            <a:lvl8pPr marL="6402080" indent="0">
              <a:buNone/>
              <a:defRPr sz="1800"/>
            </a:lvl8pPr>
            <a:lvl9pPr marL="7316663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6C55-E0BB-4DA4-9FF7-4D09066920B7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C02B8-B6F2-4D66-95AD-83FBE95FF75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572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750"/>
            <a:ext cx="164623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917" tIns="91458" rIns="182917" bIns="914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00"/>
            <a:ext cx="164623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917" tIns="91458" rIns="182917" bIns="91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7700"/>
            <a:ext cx="4268788" cy="549275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E178CD-3E61-450A-BB5D-3E0FDD4FEAF9}" type="datetimeFigureOut">
              <a:rPr lang="en-GB"/>
              <a:pPr>
                <a:defRPr/>
              </a:pPr>
              <a:t>03/05/2024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9988" y="9537700"/>
            <a:ext cx="5791200" cy="549275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7988" y="9537700"/>
            <a:ext cx="4268787" cy="549275"/>
          </a:xfrm>
          <a:prstGeom prst="rect">
            <a:avLst/>
          </a:prstGeom>
        </p:spPr>
        <p:txBody>
          <a:bodyPr vert="horz" wrap="square" lIns="182917" tIns="91458" rIns="182917" bIns="9145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56997B7-325B-4845-85E5-17AA21AE6C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5pPr>
      <a:lvl6pPr marL="914583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6pPr>
      <a:lvl7pPr marL="1829166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7pPr>
      <a:lvl8pPr marL="2743749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8pPr>
      <a:lvl9pPr marL="3658332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30206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4789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9372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3954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583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9166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749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332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914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7497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2080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6663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 3-6 months body has healed_Rectangle">
            <a:hlinkClick r:id="" action="ppaction://media"/>
            <a:extLst>
              <a:ext uri="{FF2B5EF4-FFF2-40B4-BE49-F238E27FC236}">
                <a16:creationId xmlns:a16="http://schemas.microsoft.com/office/drawing/2014/main" id="{350FB8DF-2A2E-29DA-1872-B78FBDE3A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583A-FD73-54B9-B909-DEAB9AF74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ack and white poster with white text&#10;&#10;Description automatically generated">
            <a:extLst>
              <a:ext uri="{FF2B5EF4-FFF2-40B4-BE49-F238E27FC236}">
                <a16:creationId xmlns:a16="http://schemas.microsoft.com/office/drawing/2014/main" id="{56470BC5-883C-BE93-6BAC-270699E30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03" r="5047"/>
          <a:stretch/>
        </p:blipFill>
        <p:spPr>
          <a:xfrm>
            <a:off x="-143445" y="-1"/>
            <a:ext cx="18576154" cy="10290175"/>
          </a:xfrm>
        </p:spPr>
      </p:pic>
    </p:spTree>
    <p:extLst>
      <p:ext uri="{BB962C8B-B14F-4D97-AF65-F5344CB8AC3E}">
        <p14:creationId xmlns:p14="http://schemas.microsoft.com/office/powerpoint/2010/main" val="3108941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medicines only part of the solution_Rectangle">
            <a:hlinkClick r:id="" action="ppaction://media"/>
            <a:extLst>
              <a:ext uri="{FF2B5EF4-FFF2-40B4-BE49-F238E27FC236}">
                <a16:creationId xmlns:a16="http://schemas.microsoft.com/office/drawing/2014/main" id="{09862CC4-0AFC-44A3-5DCC-9B87B8DD4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th animated graphic_03">
            <a:hlinkClick r:id="" action="ppaction://media"/>
            <a:extLst>
              <a:ext uri="{FF2B5EF4-FFF2-40B4-BE49-F238E27FC236}">
                <a16:creationId xmlns:a16="http://schemas.microsoft.com/office/drawing/2014/main" id="{9890FC64-9A19-EDBF-6EDE-7114042E6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667"/>
          <a:stretch/>
        </p:blipFill>
        <p:spPr>
          <a:xfrm>
            <a:off x="-21791" y="21813"/>
            <a:ext cx="18312966" cy="102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. janet quote_Rectangle_mp4">
            <a:hlinkClick r:id="" action="ppaction://media"/>
            <a:extLst>
              <a:ext uri="{FF2B5EF4-FFF2-40B4-BE49-F238E27FC236}">
                <a16:creationId xmlns:a16="http://schemas.microsoft.com/office/drawing/2014/main" id="{D340B067-4C4D-6E00-A389-71FBE24D8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009D421F-CDBF-A070-A5E4-A2162B8F6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"/>
            <a:ext cx="18291175" cy="102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5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0</Words>
  <Application>Microsoft Office PowerPoint</Application>
  <PresentationFormat>Custom</PresentationFormat>
  <Paragraphs>0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E&amp;N Herts NHS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Roberts</dc:creator>
  <cp:lastModifiedBy>MCKELVEY, Gemma (NHS HERTFORDSHIRE AND WEST ESSEX ICB - 06K)</cp:lastModifiedBy>
  <cp:revision>112</cp:revision>
  <dcterms:created xsi:type="dcterms:W3CDTF">2015-04-14T16:29:40Z</dcterms:created>
  <dcterms:modified xsi:type="dcterms:W3CDTF">2024-05-03T16:01:49Z</dcterms:modified>
</cp:coreProperties>
</file>